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0" r:id="rId3"/>
    <p:sldId id="261" r:id="rId4"/>
    <p:sldId id="265" r:id="rId5"/>
    <p:sldId id="266" r:id="rId6"/>
    <p:sldId id="262" r:id="rId7"/>
    <p:sldId id="263" r:id="rId8"/>
    <p:sldId id="269" r:id="rId9"/>
    <p:sldId id="264" r:id="rId10"/>
    <p:sldId id="268" r:id="rId11"/>
    <p:sldId id="267" r:id="rId12"/>
    <p:sldId id="274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DC922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55" autoAdjust="0"/>
    <p:restoredTop sz="94660"/>
  </p:normalViewPr>
  <p:slideViewPr>
    <p:cSldViewPr>
      <p:cViewPr varScale="1">
        <p:scale>
          <a:sx n="98" d="100"/>
          <a:sy n="98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99CCE-ACCC-40E8-A9FD-E823766720EA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1FB46-D19B-4142-9C18-CB2BEE8B25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01FB46-D19B-4142-9C18-CB2BEE8B25D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44" y="1000108"/>
            <a:ext cx="6269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90-летию со дня рождения     Чингиза Айтматова</a:t>
            </a:r>
          </a:p>
        </p:txBody>
      </p:sp>
      <p:sp>
        <p:nvSpPr>
          <p:cNvPr id="11266" name="AutoShape 2" descr="Ð§Ð¸Ð½Ð³Ð¸Ð· ÐÐ¹ÑÐ¼Ð°ÑÐ¾Ð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Ð§Ð¸Ð½Ð³Ð¸Ð· ÐÐ¹ÑÐ¼Ð°ÑÐ¾Ð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Documents and Settings\Пользователь\Рабочий стол\2018 К Дню учителя Айтматов\Фото с книг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3071810"/>
            <a:ext cx="3786214" cy="302897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143372" y="1714488"/>
            <a:ext cx="5000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Повесть 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«Первый учитель»</a:t>
            </a:r>
          </a:p>
        </p:txBody>
      </p:sp>
      <p:pic>
        <p:nvPicPr>
          <p:cNvPr id="9" name="Picture 2" descr="C:\Documents and Settings\Пользователь\Рабочий стол\2018 К Дню учителя Айтматов\47963-knigi-azbu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143116"/>
            <a:ext cx="3309241" cy="450057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428728" y="285728"/>
            <a:ext cx="6572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ИИЦ- Научная библиотека УрГПУ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4929198"/>
            <a:ext cx="87154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j-lt"/>
                <a:cs typeface="Times New Roman" pitchFamily="18" charset="0"/>
              </a:rPr>
              <a:t>  </a:t>
            </a:r>
            <a:r>
              <a:rPr lang="vi-VN" sz="2800" dirty="0" smtClean="0">
                <a:latin typeface="+mj-lt"/>
                <a:cs typeface="Times New Roman" pitchFamily="18" charset="0"/>
              </a:rPr>
              <a:t>Чингиз Торекулович Айтматов</a:t>
            </a:r>
            <a:r>
              <a:rPr lang="ru-RU" sz="2800" dirty="0" smtClean="0">
                <a:latin typeface="+mj-lt"/>
                <a:cs typeface="Times New Roman" pitchFamily="18" charset="0"/>
              </a:rPr>
              <a:t>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Народный писатель Киргизии и Казахстана,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прозаик, журналист,                         способствовал развитию диалога киргизской и российской культур.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28604"/>
            <a:ext cx="55007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Улица Чингиза Айтматова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Екатеринбурге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90-летию писателя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Пользователь\Рабочий стол\2018 К Дню учителя Айтматов\С датам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2041793" cy="428628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71802" y="3786190"/>
            <a:ext cx="4253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Родился 12 декабря 1928 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2857496"/>
            <a:ext cx="58579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Повести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«Джамиля» (1957),                                                                                                 «Первый учитель» (1962),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сборник «Повести гор и степей» (1963) 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«Прощай, Гульсары!» (1966),                                                                                                                                                                                    «Ранние журавли» (1975),                                                                                             «Пегий пёс, бегущий краем моря» (1977).                                                                     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14290"/>
            <a:ext cx="4733283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Ч.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 Айтматов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мастер </a:t>
            </a:r>
            <a:endParaRPr lang="ru-RU" sz="3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еалистической прозы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http://900igr.net/up/datai/218281/0003-003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85728"/>
            <a:ext cx="2500330" cy="3750495"/>
          </a:xfrm>
          <a:prstGeom prst="rect">
            <a:avLst/>
          </a:prstGeom>
          <a:noFill/>
        </p:spPr>
      </p:pic>
      <p:pic>
        <p:nvPicPr>
          <p:cNvPr id="7" name="Picture 14" descr="http://www.best-online-kino.ru/wp-content/uploads/%D0%A1%D0%BC%D0%BE%D1%82%D1%80%D0%B5%D1%82%D1%8C_%D0%BE%D0%BD%D0%BB%D0%B0%D0%B9%D0%BD_%D0%A0%D0%B0%D0%BD%D0%BD%D0%B8%D0%B5_%D0%B6%D1%83%D1%80%D0%B0%D0%B2%D0%BB%D0%B8_19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65292">
            <a:off x="6405643" y="3004217"/>
            <a:ext cx="2075437" cy="3170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428604"/>
            <a:ext cx="44291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Повесть «Джамиля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4429132"/>
            <a:ext cx="84296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Джамиля»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повесть о молодой киргизской женщине, которая идет наперекор патриархальным обычаям.                          Она увидела в скромном, работящем Данияре, вернувшемся                с фронта инвалидом, человека, достойного большого чувства. Джамиля нашла друга, способного понять ее.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643050"/>
            <a:ext cx="4071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Вышла в свет в 1957 году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русском языке,                         принёсла Ч. Айтматову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мировую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известность.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Пользователь\Рабочий стол\2018 К Дню учителя Айтматов\29175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142984"/>
            <a:ext cx="4916163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Пользователь\Рабочий стол\2018 К Дню учителя Айтматов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28604"/>
            <a:ext cx="6641088" cy="50006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82" y="5643578"/>
            <a:ext cx="9029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«Джамиля» – пронзительное и неповторимое, как всякое детство человечества,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произведение про любовь, которую ничто не может убить. Лев Аннинский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s://ruread.net/bookimages/23954/23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85728"/>
            <a:ext cx="2229906" cy="338388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596" y="3786190"/>
            <a:ext cx="6143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Романы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«Буранный полустанок»                               («И дольше века длится день»,1980),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«Плаха» (1986).</a:t>
            </a:r>
            <a:endParaRPr lang="ru-RU" sz="2400" dirty="0"/>
          </a:p>
        </p:txBody>
      </p:sp>
      <p:pic>
        <p:nvPicPr>
          <p:cNvPr id="10" name="Picture 4" descr="http://fiction-books.ru/img/10161187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1285860"/>
            <a:ext cx="2133484" cy="3216307"/>
          </a:xfrm>
          <a:prstGeom prst="rect">
            <a:avLst/>
          </a:prstGeom>
          <a:noFill/>
        </p:spPr>
      </p:pic>
      <p:pic>
        <p:nvPicPr>
          <p:cNvPr id="4098" name="Picture 2" descr="C:\Documents and Settings\Пользователь\Рабочий стол\2018 К Дню учителя Айтматов\Айтматов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9" y="481634"/>
            <a:ext cx="2928958" cy="30685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5000636"/>
            <a:ext cx="8429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Главная заслуга Чингиза Айтматова – в том, что он привнес в европейскую прозу методы и приемы восточной литературы. В первую очередь это выразилось                         в композиционной нелинейности. Повествование ветвится. Получается несколько книг – в одной. И между ними … существует некое ассоциативное пространство. Это блестяще сделано в романе «И дольше века длится день...».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Дмитрий Быков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64" y="3286124"/>
            <a:ext cx="871543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Ч. Айтматов черпал вдохновение в национальных легендах Киргизии, Казахстана, благодаря которым его произведения получались более реалистичными (стиль соцреализма).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«Мое направление – реалистическая проза эпического повествования. Я не вижу себя автором фантастических произведений, бестселлеров, детективов. У меня свой путь».</a:t>
            </a:r>
          </a:p>
        </p:txBody>
      </p:sp>
      <p:pic>
        <p:nvPicPr>
          <p:cNvPr id="4098" name="Picture 2" descr="C:\Documents and Settings\Пользователь\Рабочий стол\2018 К Дню учителя Айтматов\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85728"/>
            <a:ext cx="4559382" cy="3353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Пользователь\Рабочий стол\2018 К Дню учителя Айтматов\134684012-352-k409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124199" cy="48815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28662" y="214290"/>
            <a:ext cx="73943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Сюжет, проблематика и художественные </a:t>
            </a:r>
          </a:p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повести 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185736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 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Повесть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становлении образования в дальних аилах Киргизии и борьбе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изжившими себя патриархальными традициями.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2348880"/>
            <a:ext cx="6696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1357298"/>
            <a:ext cx="671514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Повесть начинается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 имени Художника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приглашают в родной аил Куркуреу на открытие новой школы. Приглашены и другие земляки 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академик Алтынай Сулайманова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Позже из Москвы приходит письмо от неё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рассказом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том, как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Дюйшен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приехал в аил и начал обучать детей.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Алтынай – одна из его учениц, сирота.  Родственники продали девушку в жены человеку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соседнего аила, который похитил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школы, избив учителя. Спустя несколько дней Дюйшен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нарядом милиции арестовали этого человека.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Учитель Дюйшен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определил Алтынай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ташкентский детский дом, где она продолжила учебу.                                         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Больше они не виделись…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14290"/>
            <a:ext cx="857256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Красота и сила художественного слова Ч. Айтматова.</a:t>
            </a:r>
            <a:endParaRPr lang="ru-RU" sz="2800" dirty="0" smtClean="0"/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Социальное звучание повести «Первый учитель»</a:t>
            </a:r>
          </a:p>
          <a:p>
            <a:endPara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" descr="C:\Documents and Settings\Пользователь\Рабочий стол\2018 К Дню учителя Айтматов\Перв учи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000240"/>
            <a:ext cx="2079542" cy="2928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Documents and Settings\Пользователь\Рабочий стол\2018 К Дню учителя Айтматов\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714620"/>
            <a:ext cx="4971781" cy="3753795"/>
          </a:xfrm>
          <a:prstGeom prst="rect">
            <a:avLst/>
          </a:prstGeom>
          <a:noFill/>
        </p:spPr>
      </p:pic>
      <p:pic>
        <p:nvPicPr>
          <p:cNvPr id="7170" name="Picture 2" descr="C:\Documents and Settings\Пользователь\Рабочий стол\2018 К Дню учителя Айтматов\1384238.1.14954414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4500594" cy="25355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214290"/>
            <a:ext cx="842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 Дюйшена. Гуманистическая позиция автора и близких ему героев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Пользователь\Рабочий стол\2018 К Дню учителя Айтматов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5309407" cy="4000528"/>
          </a:xfrm>
          <a:prstGeom prst="rect">
            <a:avLst/>
          </a:prstGeom>
          <a:noFill/>
        </p:spPr>
      </p:pic>
      <p:pic>
        <p:nvPicPr>
          <p:cNvPr id="5" name="Picture 3" descr="C:\Documents and Settings\Пользователь\Рабочий стол\2018 К Дню учителя Айтматов\105-422-4751-12-WA254565_m_600x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571612"/>
            <a:ext cx="2286016" cy="325485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TextBox 6"/>
          <p:cNvSpPr txBox="1"/>
          <p:nvPr/>
        </p:nvSpPr>
        <p:spPr>
          <a:xfrm>
            <a:off x="285688" y="0"/>
            <a:ext cx="885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Собирательный образ Алтынай.                                                Символ Киргизии – девушка в красной косынке с книгой </a:t>
            </a:r>
          </a:p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фоне заснеженных гор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5572140"/>
            <a:ext cx="87868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Лучшее в его творчестве – это то, что идет от Киргизии... Айтматов завораживает ранними вещами: «Прощай, Гюльсары!», «Тополек мой в красной косынке», «Пегий пес, бегущий краем моря».</a:t>
            </a:r>
            <a:r>
              <a:rPr lang="ru-RU" sz="2000" b="1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Павел Басинский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85786" y="4071942"/>
            <a:ext cx="714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учительства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сподвижничества.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Понимание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неоценимости положительного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влияния учителя на личность.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714488"/>
            <a:ext cx="50720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Буду учить вас всему, 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знаю сам…, 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говорил Дюйшен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14290"/>
            <a:ext cx="8001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Глубокий общечеловеческий смысл повести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роли учителя в жизни человека </a:t>
            </a:r>
            <a:endParaRPr lang="ru-RU" sz="3200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1026" name="Picture 2" descr="C:\Documents and Settings\Пользователь\Рабочий стол\2018\2018 К Дню учителя Айтматов\Перв у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492212"/>
            <a:ext cx="2214578" cy="3444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Ненаписанная еще картина Художника «Первый учитель»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00232" y="3268617"/>
            <a:ext cx="56436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71802" y="3714752"/>
            <a:ext cx="50006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«Напиши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такую картину, чтобы она отозвалась 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сердце каждого человека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…».</a:t>
            </a:r>
            <a:endParaRPr lang="ru-RU" sz="2800" dirty="0"/>
          </a:p>
        </p:txBody>
      </p:sp>
      <p:pic>
        <p:nvPicPr>
          <p:cNvPr id="9" name="Picture 3" descr="C:\Documents and Settings\Пользователь\Рабочий стол\2018 К Дню учителя Айтматов\Айтматов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14488"/>
            <a:ext cx="2259398" cy="242883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643570" y="5286388"/>
            <a:ext cx="248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Чингиз Айтматов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71802" y="1571612"/>
            <a:ext cx="58579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«Напиши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тополя Дюйшена и Алтынай,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 самые тополя, которые доставили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тебе в детстве столько отрадных мгновений, хотя ты и не знал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их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истории». 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507</Words>
  <Application>Microsoft Office PowerPoint</Application>
  <PresentationFormat>Экран (4:3)</PresentationFormat>
  <Paragraphs>66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Ненаписанная еще картина Художника «Первый учитель»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Biblio</dc:creator>
  <cp:lastModifiedBy>User</cp:lastModifiedBy>
  <cp:revision>114</cp:revision>
  <dcterms:created xsi:type="dcterms:W3CDTF">2018-09-18T03:47:09Z</dcterms:created>
  <dcterms:modified xsi:type="dcterms:W3CDTF">2018-12-07T07:25:55Z</dcterms:modified>
</cp:coreProperties>
</file>