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6" r:id="rId5"/>
    <p:sldId id="263" r:id="rId6"/>
    <p:sldId id="267" r:id="rId7"/>
    <p:sldId id="272" r:id="rId8"/>
    <p:sldId id="268" r:id="rId9"/>
    <p:sldId id="269" r:id="rId10"/>
    <p:sldId id="270" r:id="rId11"/>
    <p:sldId id="271" r:id="rId12"/>
    <p:sldId id="273" r:id="rId13"/>
    <p:sldId id="275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FFCC"/>
    <a:srgbClr val="CCFFFF"/>
    <a:srgbClr val="FFCC00"/>
    <a:srgbClr val="3399FF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3853212.jpg"/>
          <p:cNvPicPr>
            <a:picLocks noChangeAspect="1"/>
          </p:cNvPicPr>
          <p:nvPr/>
        </p:nvPicPr>
        <p:blipFill>
          <a:blip r:embed="rId2" cstate="email">
            <a:lum bright="12000" contrast="-1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4810" y="1214422"/>
            <a:ext cx="46507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«Врата учености» Леонтия Магницкого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572140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ИИЦ – Научная библиотека представляет виртуальную выставку к 315-летию издания  «Арифметики» Леонтия Магницкого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7" name="Рисунок 6" descr="син0010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472" y="428604"/>
            <a:ext cx="3236382" cy="4572032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3853212.jpg"/>
          <p:cNvPicPr>
            <a:picLocks noChangeAspect="1"/>
          </p:cNvPicPr>
          <p:nvPr/>
        </p:nvPicPr>
        <p:blipFill>
          <a:blip r:embed="rId2" cstate="email">
            <a:lum bright="12000" contrast="-1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42852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«Арифметика» Магницкого состоит из двух книг: «Арифметики политики, или гражданской» и «Арифметики логистики, не по гражданству токмо, но и к делению небесных кругов принадлежащей». Первая книга разделена на пять частей, вторая – на три. В первой части первой книги изложены правила нумерации, четыре действия над целыми числами и способы их проверки, именованные числа, таблицы мер, веса и денег. В этом разделе даются сведения об измерении земли и сыпучих тел, о деньгах, которыми пользовались наши предки. Во второй части излагаются дроби, в третьей и четвертой – «задачи на правила», имевшие для того времени практическое значение. В пятой части – правила алгебраических действий, прогрессии и корни. По всей первой книге «Арифметики» за каждым правилом следовали стихи, откуда можно заключить, что Магницкий обладал и поэтическим даром.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син0013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472" y="3786190"/>
            <a:ext cx="2726334" cy="2883622"/>
          </a:xfrm>
          <a:prstGeom prst="rect">
            <a:avLst/>
          </a:prstGeom>
          <a:ln>
            <a:solidFill>
              <a:srgbClr val="99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00430" y="5786454"/>
            <a:ext cx="47149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i="1" dirty="0" smtClean="0">
                <a:solidFill>
                  <a:schemeClr val="accent2">
                    <a:lumMod val="50000"/>
                  </a:schemeClr>
                </a:solidFill>
              </a:rPr>
              <a:t>Титульный лист книги Магницкого «Таблицы логарифмов, синусов, тангенсов и т.д.»</a:t>
            </a:r>
            <a:endParaRPr lang="ru-RU" sz="17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3853212.jpg"/>
          <p:cNvPicPr>
            <a:picLocks noChangeAspect="1"/>
          </p:cNvPicPr>
          <p:nvPr/>
        </p:nvPicPr>
        <p:blipFill>
          <a:blip r:embed="rId2" cstate="email">
            <a:lum bright="12000" contrast="-1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428604"/>
            <a:ext cx="4000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 второй книге, содержащей арифметику-логистику, в предисловии объясняется ее значение и доказывается необходимость её изучения для инженеров и навигаторов. В первой части изложено решение квадратных уравнений, во второй – даны решения геометрических задач на вычисление площадей и теоремы для определения тригонометрических функций различных углов. В третьей части приводятся необходимые для навигатора сведения, которые представляют собой применение правил арифметики, алгебры и геометрии к мореплаванию. В книге впервые вводится русская морская терминология, не потерявшая значения до наших дней.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син0009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14942" y="928670"/>
            <a:ext cx="3072636" cy="4714908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3853212.jpg"/>
          <p:cNvPicPr>
            <a:picLocks noChangeAspect="1"/>
          </p:cNvPicPr>
          <p:nvPr/>
        </p:nvPicPr>
        <p:blipFill>
          <a:blip r:embed="rId2" cstate="email">
            <a:lum bright="12000" contrast="-1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928670"/>
            <a:ext cx="40005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«Арифметике» Магницкого присущ догматизм изложения. Но в эту эпоху важно было научить  производить действия  по определенным правилам без объяснения причин, почему так делается. В то время ученику не давали возможности убедиться в теоретических обоснованиях этих правил. «Арифметика» Магницкого для своего времени обладала высокими научными и методическими достоинствами.  Книга представляет ценный источник для истории науки, из которого можно узнать уровень математических знаний нашего народа на рубеже Х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VIII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века.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0022-022-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1071546"/>
            <a:ext cx="3177307" cy="4604214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3853212.jpg"/>
          <p:cNvPicPr>
            <a:picLocks noChangeAspect="1"/>
          </p:cNvPicPr>
          <p:nvPr/>
        </p:nvPicPr>
        <p:blipFill>
          <a:blip r:embed="rId2" cstate="email">
            <a:lum bright="12000" contrast="-1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1802" y="50004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Ответы на задачи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00174"/>
            <a:ext cx="3500462" cy="2862322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«Житейские истории»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 140 дней человек выпьет 10 бочонков кваса, а вдвоем с женой за 140 дней они выпьют 14 бочонков кваса. Значит, за 140 дней жена выпьет 14 – 10 = 4 бочонка кваса, а тогда один бочонок она выпьет за 140 : 4 = 35 дней.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571744"/>
            <a:ext cx="3929090" cy="3693319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«Денежные расчёты»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Так как алтын состоит из 12 полушек, то 2 алтына и 7 полушек составляют 2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12 + 7 = 31 полушку. Следовательно. За половину гусей уплачено 48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31 = 1488 полушек. За вторую половину гусей уплачено 48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(24 – 1) = 48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23 = 1104 полушки, то есть за всех гусей уплачено 1488  + 1104 = 2592 полушек, что составляет 2592 : 4 = 648 копеек или 6 рублей 48 копеек.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3853212.jpg"/>
          <p:cNvPicPr>
            <a:picLocks noChangeAspect="1"/>
          </p:cNvPicPr>
          <p:nvPr/>
        </p:nvPicPr>
        <p:blipFill>
          <a:blip r:embed="rId2" cstate="email">
            <a:lum bright="12000" contrast="-1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571480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Многие десятилетия «Арифметика» Магницкого за ее научные, педагогические и литературные достоинства пользовалась непререкаемым авторитетом как у составителей учебников по математике, так и обучающихся математике. Даже и теперь авторы задачников и книг по занимательной математике включают в текст задачи Магницкого.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428868"/>
            <a:ext cx="8643998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Список использованной литературы.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Богомолов, Николай Васильевич. Очерки о российских педагогах-математиках [Текст] / Н. В. Богомолов; под ред. П. И. 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</a:rPr>
              <a:t>Самоленко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. — М. : 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</a:rPr>
              <a:t>Высш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</a:rPr>
              <a:t>шк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., 2006. — 311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Хрестоматия по истории педагогики [Текст] : в 3 т. Т. 2. Новое время / под ред. А. И. Пискунова. — М. : Сфера, 2006. — 464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Гнеденко, Борис Владимирович. Очерки по истории математики в России [Текст] / Б. В. Гнеденко. — Изд. 3-е, 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</a:rPr>
              <a:t>испр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. — М. : Изд-во ЛКИ, 2007. — 296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</a:rPr>
              <a:t>Депман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, Иван Яковлевич. Из истории математики [Текст] / И. Я. 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</a:rPr>
              <a:t>Депман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. — Изд. 2-е, 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</a:rPr>
              <a:t>испр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. и доп. — М. : 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</a:rPr>
              <a:t>Либроком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, 2010. — 152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</a:rPr>
              <a:t>Депман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, И. Мир чисел. Рассказы о математике [Текст] / И. 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</a:rPr>
              <a:t>Депман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. — Л. : Дет. лит., 1975. — 71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</a:rPr>
              <a:t>Олехник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, С. Н. Старинные занимательные задачи [Текст] / С. Н. 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</a:rPr>
              <a:t>Олехник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, Ю. В. Нестеренко, М. К. Потапов. — М. : Наука, 1985. — 160 с. </a:t>
            </a:r>
          </a:p>
          <a:p>
            <a:pPr marL="342900" indent="-342900">
              <a:buFont typeface="+mj-lt"/>
              <a:buAutoNum type="arabicPeriod"/>
            </a:pPr>
            <a:endParaRPr lang="ru-RU" sz="17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3853212.jpg"/>
          <p:cNvPicPr>
            <a:picLocks noChangeAspect="1"/>
          </p:cNvPicPr>
          <p:nvPr/>
        </p:nvPicPr>
        <p:blipFill>
          <a:blip r:embed="rId2" cstate="email">
            <a:lum bright="12000" contrast="-1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Известный русский математик и педагог Леонтий Филиппович Магницкий  (1669-1739) родился в семье патриарших крестьян. Научился грамоте, счету, основам греческого и латинского языков, предположительно,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Иосифо-Волоколамском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монастыре, а после переезда в Москву служил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Симоновом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монастыре.  Между 1686 и 1694 годами учился в Славяно-греко-латинской академии и одновременно изучал  немецкий, голландский и итальянские языки, которые там не преподавались. Это позволило Магницкому осуществить переводы ряда европейских трудов по математике, картографии и навигации. До 1700 года Магницкий работал в качестве преподавателя арифметики в частных домах.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син0011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0938969">
            <a:off x="1443342" y="3110115"/>
            <a:ext cx="2219957" cy="3357586"/>
          </a:xfrm>
          <a:prstGeom prst="rect">
            <a:avLst/>
          </a:prstGeom>
          <a:ln>
            <a:solidFill>
              <a:srgbClr val="993300"/>
            </a:solidFill>
          </a:ln>
        </p:spPr>
      </p:pic>
      <p:pic>
        <p:nvPicPr>
          <p:cNvPr id="6" name="Рисунок 5" descr="син0008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498273">
            <a:off x="5168473" y="3133395"/>
            <a:ext cx="2380381" cy="3486183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3853212.jpg"/>
          <p:cNvPicPr>
            <a:picLocks noChangeAspect="1"/>
          </p:cNvPicPr>
          <p:nvPr/>
        </p:nvPicPr>
        <p:blipFill>
          <a:blip r:embed="rId2" cstate="email">
            <a:lum bright="12000" contrast="-1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6248" y="571480"/>
            <a:ext cx="38576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После открытия  в Москве школы «Математических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навигацких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наук» (1701г.) Магницкий был назначен преподавателем арифметики, геометрии и тригонометрии , тогда же ему были отпущены средства на составление и печатание его арифметики.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Математико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навигацкая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школа являлась центром математического и морского образования в России. В 1712 году в школе было 517 учеников. С момента открытия в 1715 году Морской академии в Петербурге Магницкий стал старшим учителем и заведующим учебной частью.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00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642918"/>
            <a:ext cx="3143272" cy="4664210"/>
          </a:xfrm>
          <a:prstGeom prst="rect">
            <a:avLst/>
          </a:prstGeom>
          <a:ln>
            <a:solidFill>
              <a:srgbClr val="99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8596" y="5500702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Сухарева башня. Здесь располагалась 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Математико-навигацкая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школа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3853212.jpg"/>
          <p:cNvPicPr>
            <a:picLocks noChangeAspect="1"/>
          </p:cNvPicPr>
          <p:nvPr/>
        </p:nvPicPr>
        <p:blipFill>
          <a:blip r:embed="rId2" cstate="email">
            <a:lum bright="12000" contrast="-1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42860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«Арифметика» Магницкого, которая полностью называется «Арифметика, сиречь наука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числительная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С разных диалектов на славянский язык переведенная, и воедино собрана, и на две книги разделена», была издана в 1703 году в Москве тиражом 2400 книг.</a:t>
            </a: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«Арифметика» Магницкого написана на славянском языке. Автор считал, что для литературных произведений необходим славянский язык, а русский язык удобен только для приказных дел.</a:t>
            </a:r>
          </a:p>
        </p:txBody>
      </p:sp>
      <p:pic>
        <p:nvPicPr>
          <p:cNvPr id="5" name="Рисунок 4" descr="0000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642918"/>
            <a:ext cx="2999750" cy="4966619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3853212.jpg"/>
          <p:cNvPicPr>
            <a:picLocks noChangeAspect="1"/>
          </p:cNvPicPr>
          <p:nvPr/>
        </p:nvPicPr>
        <p:blipFill>
          <a:blip r:embed="rId2" cstate="email">
            <a:lum bright="12000" contrast="-1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00298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Задачи из «Арифметики» Магницкого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143248"/>
            <a:ext cx="4214842" cy="3416320"/>
          </a:xfrm>
          <a:prstGeom prst="rect">
            <a:avLst/>
          </a:prstGeom>
          <a:ln>
            <a:solidFill>
              <a:srgbClr val="9933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«Денежные расчеты»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Сколько стоят гуси?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Некто купил 96 гусей. Половину гусей он купил , заплатив по 2 алтына и 7 полушек за каждого гуся. За каждого из остальных гусей он заплатил по 2 алтына без полушки. Сколько стоит покупка?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*Алтын = 3 копейки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Полушка=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¼ копейки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857232"/>
            <a:ext cx="2846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Попробуйте решить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1142984"/>
            <a:ext cx="3857620" cy="2862322"/>
          </a:xfrm>
          <a:prstGeom prst="rect">
            <a:avLst/>
          </a:prstGeom>
          <a:ln>
            <a:solidFill>
              <a:srgbClr val="9933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«Житейские истории»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Бочонок кваса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Один человек выпивает бочонок кваса за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14 дней, а вместе с женой выпивает такой же бочонок кваса за 10 дней. Нужно узнать, за сколько дней жена одна выпивает такой же бочонок кваса.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 descr="img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0694" y="4286256"/>
            <a:ext cx="2643206" cy="1805116"/>
          </a:xfrm>
          <a:prstGeom prst="rect">
            <a:avLst/>
          </a:prstGeom>
        </p:spPr>
      </p:pic>
      <p:pic>
        <p:nvPicPr>
          <p:cNvPr id="10" name="Рисунок 9" descr="i_057.jpg"/>
          <p:cNvPicPr>
            <a:picLocks noChangeAspect="1"/>
          </p:cNvPicPr>
          <p:nvPr/>
        </p:nvPicPr>
        <p:blipFill>
          <a:blip r:embed="rId4" cstate="email"/>
          <a:srcRect r="-517"/>
          <a:stretch>
            <a:fillRect/>
          </a:stretch>
        </p:blipFill>
        <p:spPr>
          <a:xfrm>
            <a:off x="1214414" y="1571612"/>
            <a:ext cx="1719728" cy="13961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3853212.jpg"/>
          <p:cNvPicPr>
            <a:picLocks noChangeAspect="1"/>
          </p:cNvPicPr>
          <p:nvPr/>
        </p:nvPicPr>
        <p:blipFill>
          <a:blip r:embed="rId2" cstate="email">
            <a:lum bright="12000" contrast="-1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4000504"/>
            <a:ext cx="8358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Сразу же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же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после выхода в свет «Арифметика» стала основным математическим учебником России на долгие годы. Несомненно, Магницкий был выдающимся педагогом-математиком. Его «Арифметика» явилась одной из самых замечательных книг Х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VIII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столетия. М.В.Ломоносов очень высоко ценил эту книгу, которая пробуждала у учащихся интерес к познанию окружающего мира числом и мерою, и назвал её «вратами учёности». Сам Ломоносов не только изучил «Арифметику», но даже знал её наизусть.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500042"/>
            <a:ext cx="4453211" cy="2966952"/>
          </a:xfrm>
          <a:prstGeom prst="rect">
            <a:avLst/>
          </a:prstGeom>
          <a:ln>
            <a:solidFill>
              <a:srgbClr val="99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86446" y="314324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М.В.Ломоносов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3853212.jpg"/>
          <p:cNvPicPr>
            <a:picLocks noChangeAspect="1"/>
          </p:cNvPicPr>
          <p:nvPr/>
        </p:nvPicPr>
        <p:blipFill>
          <a:blip r:embed="rId2" cstate="email">
            <a:lum bright="12000" contrast="-1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9256" y="1214422"/>
            <a:ext cx="33575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Название книги – «Арифметика»  - значительно уже её содержания, так помимо арифметических сведений, в ней давались также значительные  алгебраические, геометрические, тригонометрические, астрономические, а также навигационные сведения. Таким образом, произведение Магницкого являлось скорее энциклопедией математических знаний, чем простым учебником арифметики.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20150224_nikitsk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785794"/>
            <a:ext cx="4714908" cy="4211985"/>
          </a:xfrm>
          <a:prstGeom prst="rect">
            <a:avLst/>
          </a:prstGeom>
          <a:ln>
            <a:solidFill>
              <a:srgbClr val="99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00100" y="5357826"/>
            <a:ext cx="31432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i="1" dirty="0" smtClean="0">
                <a:solidFill>
                  <a:schemeClr val="accent2">
                    <a:lumMod val="50000"/>
                  </a:schemeClr>
                </a:solidFill>
              </a:rPr>
              <a:t>Вторая часть «Арифметики»</a:t>
            </a:r>
            <a:endParaRPr lang="ru-RU" sz="17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3853212.jpg"/>
          <p:cNvPicPr>
            <a:picLocks noChangeAspect="1"/>
          </p:cNvPicPr>
          <p:nvPr/>
        </p:nvPicPr>
        <p:blipFill>
          <a:blip r:embed="rId2" cstate="email">
            <a:lum bright="12000" contrast="-1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183_or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28662" y="214290"/>
            <a:ext cx="4286280" cy="3500438"/>
          </a:xfrm>
          <a:prstGeom prst="rect">
            <a:avLst/>
          </a:prstGeom>
          <a:ln>
            <a:solidFill>
              <a:srgbClr val="99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8596" y="4000504"/>
            <a:ext cx="8143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Для нашего времени несколько необычен внешний стиль этого учебника: наряду с систематическим изложением курса математики, в нем значительное внимание уделяется общим рассуждениям, изложенным в стихотворной форме; необычны также символические картинки, помещённые в тексте. Так, на обороте титульного листа изображен букет неведомых цветов, окруженный виньеткой со словами. Под виньеткой помещено стихотворение, дающее возможность судить об арифметике как к науке, помогающей человеку во всей его практической деятельности, позволяющую проникнуть в подлинную сущность вещей.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278605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Одна из страниц «Арифметики»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3853212.jpg"/>
          <p:cNvPicPr>
            <a:picLocks noChangeAspect="1"/>
          </p:cNvPicPr>
          <p:nvPr/>
        </p:nvPicPr>
        <p:blipFill>
          <a:blip r:embed="rId2" cstate="email">
            <a:lum bright="12000" contrast="-1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6248" y="785794"/>
            <a:ext cx="4286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Собственно изложение предмета Магницкий начинает только на 37-й странице  с вопроса «что есть арифметика» и отвечает: «Арифметика или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числительница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есть художество честное,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независтное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и всем удобопонятное,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многополезнейшее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многохвальнейшее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от древнейших же и новейших, в разные времена живших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изряднейших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арифметиков изобретенное и изложенное». В этом определении отчетливо сказываются взгляды Магницкого на науку: наука должна служить потребностям своего внутреннего развития, но перед ней также всегда стоять благородная цель познания мира и практики в самом широком смысле слова.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син0009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857232"/>
            <a:ext cx="3198812" cy="4643470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1269</Words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70</cp:revision>
  <dcterms:modified xsi:type="dcterms:W3CDTF">2018-06-28T05:55:48Z</dcterms:modified>
</cp:coreProperties>
</file>