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блестки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2291" name="Picture 3" descr="C:\Users\Компас\Desktop\принцессы феечки  пони\феечки 2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645024"/>
            <a:ext cx="1944215" cy="29409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3" cstate="screen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3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C:\Users\Компас\Desktop\принцессы феечки  пони\феечки 2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668344" y="4725144"/>
            <a:ext cx="1296144" cy="1960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5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44F3-A5B9-4A8A-B339-F76F34E7739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107504" y="6546171"/>
            <a:ext cx="14401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rgbClr val="00B0F0">
                <a:alpha val="70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13" name="chimes.wav"/>
          </p:stSnd>
        </p:sndAc>
      </p:transition>
    </mc:Choice>
    <mc:Fallback xmlns="">
      <p:transition spd="slow">
        <p:pull dir="ld"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ntalpiti.ru/oformlenie/kartinki/princessy-feechki-poni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hyperlink" Target="http://linda6035.ucoz.ru/" TargetMode="External"/><Relationship Id="rId4" Type="http://schemas.openxmlformats.org/officeDocument/2006/relationships/hyperlink" Target="http://bestgif.su/photo/skazochnye_kartinki/52-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45638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Э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лектронный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дневник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читателя - ученицы 5а класса МБОУ СОШ № 75 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Кызымовой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Лейлы </a:t>
            </a:r>
            <a:r>
              <a:rPr lang="ru-RU" b="1" i="1" dirty="0" smtClean="0">
                <a:solidFill>
                  <a:srgbClr val="FF0000"/>
                </a:solidFill>
              </a:rPr>
              <a:t>«Вперед за чудесами в поисках Синей птицы»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4509120"/>
            <a:ext cx="6408712" cy="158417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</a:t>
            </a:r>
            <a:r>
              <a:rPr lang="ru-RU" b="1" dirty="0">
                <a:solidFill>
                  <a:srgbClr val="FF0000"/>
                </a:solidFill>
              </a:rPr>
              <a:t>«В поисках Синей птицы</a:t>
            </a:r>
            <a:r>
              <a:rPr lang="ru-RU" b="1" dirty="0" smtClean="0">
                <a:solidFill>
                  <a:srgbClr val="FF0000"/>
                </a:solidFill>
              </a:rPr>
              <a:t>» по книге </a:t>
            </a:r>
            <a:r>
              <a:rPr lang="ru-RU" b="1" dirty="0" err="1" smtClean="0">
                <a:solidFill>
                  <a:srgbClr val="FF0000"/>
                </a:solidFill>
              </a:rPr>
              <a:t>М.Метерлинка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Номинация-мультимедийная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пьесе действие происходит в канун Нового года.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мирно  спят в своих кроватках и просыпаются, т.к. к ним заходит старушка и предлагает им идти на поиски Синей птицы. Старушка-это фея. Она дает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шапочку с алмазом. Он надевает ее, поворачивает алмаз, и происходит очевидное, все переворачивается в невероятное.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840A\Pictures\8313543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82689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Э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лектронный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дневник читателя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идут на поиски Синей птицы, с ними – кошка, пес,  у них- сахар, хлеб, свет, ночь, душа.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дворце Феи кошка встречает гостей и настраивает всех против детей.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попадают в страну воспоминаний,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покойные дедушка и бабушка отдают дрозда.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 дворце ночи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смог обнаружить ту Синюю птицу, что выносит свет дня.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840A\Pictures\31967821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2132856"/>
            <a:ext cx="12961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ересказ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Кошка от  ночи переметнулась к деревьям, чтобы их настроить против детей. Дети ищут Синюю птицу на кладбище, затем оказываются в садах Блаженств. Наконец дети оказываются в Лазоревом дворце в сопровождении души света. Они вошли в царства будущего. К ним сбегаются Лазоревые дети, которые когда-нибудь появятся на Земле. Здесь ори встречают своего братика, который скоро появится на свет.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замечает Время в гневе. Они спасаются, повернув алмаз. Душа света прячет Синюю птицу.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840A\Pictures\6219863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651649" cy="16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Пересказ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не узнают свой родной дом, т.к. он преобразился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Часы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бьют восемь вечера, все прощаются с детьми и улетучиваются. Дети спят в своих кроватках.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мама их разбудила, они начали рассказывать нелепую историю про Синюю птицу.</a:t>
            </a:r>
          </a:p>
        </p:txBody>
      </p:sp>
      <p:pic>
        <p:nvPicPr>
          <p:cNvPr id="1026" name="Picture 2" descr="C:\Users\840A\Pictures\7578614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385646"/>
            <a:ext cx="3793605" cy="22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Соседка догадывается, что детям что-то пригрезилось. Внучка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Берленго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из-за болезни не может ходить,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ей дарит птичку,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горловка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очень похожа на Синюю птицу. Девочка выздоравливает, приходит к детям, но воспользовавшись моментом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горловка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улетает. Девочка паникует, 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утешает девочку и обещает поймать птицу.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840A\Pictures\1465551844_16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25382"/>
            <a:ext cx="2128664" cy="18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Вывод. Мнение читателя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отважные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храбрые. Они верили в птицу, чтобы в стать счастливыми. Тем более что помогли девочке. У детей были сильные помощники. Вот что значит иметь настоящих друзей и верить в чудеса!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840A\Pictures\9928051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4663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221825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840A\Pictures\image_image_3044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960440" cy="39513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882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Феи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http://antalpiti.ru/oformlenie/kartinki/princessy-feechki-poni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Анимация 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bestgif.su/photo/skazochnye_kartinki/52-10</a:t>
            </a:r>
            <a:endParaRPr lang="ru-RU" u="sng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39750" y="2060848"/>
            <a:ext cx="7993063" cy="4329180"/>
            <a:chOff x="539750" y="1344094"/>
            <a:chExt cx="7993063" cy="5192157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447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данное оформление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источник шаблона: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Monotype Corsiva" pitchFamily="66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latin typeface="Monotype Corsiva" pitchFamily="66" charset="0"/>
                    <a:hlinkClick r:id="rId5"/>
                  </a:rPr>
                  <a:t>http://linda6035.ucoz.ru/</a:t>
                </a:r>
                <a:r>
                  <a:rPr lang="ru-RU" sz="2000" b="1" dirty="0"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latin typeface="Monotype Corsiva" pitchFamily="66" charset="0"/>
                  </a:rPr>
                  <a:t>  </a:t>
                </a:r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6"/>
              <a:ext cx="4325351" cy="442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F0"/>
                  </a:solidFill>
                </a:rPr>
                <a:t>СПАСИБО АВТОРАМ ФОНОВ И КАРТИНОК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 dir="ld"/>
        <p:sndAc>
          <p:stSnd>
            <p:snd r:embed="rId2" name="chimes.wav"/>
          </p:stSnd>
        </p:sndAc>
      </p:transition>
    </mc:Choice>
    <mc:Fallback xmlns="">
      <p:transition spd="slow">
        <p:pull dir="ld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Электронный дневник читателя - ученицы 5а класса МБОУ СОШ № 75  Кызымовой Лейлы «Вперед за чудесами в поисках Синей птицы»</vt:lpstr>
      <vt:lpstr>Номинация-мультимедийная</vt:lpstr>
      <vt:lpstr>Электронный дневник читателя</vt:lpstr>
      <vt:lpstr>Пересказ</vt:lpstr>
      <vt:lpstr>Пересказ</vt:lpstr>
      <vt:lpstr>Пересказ</vt:lpstr>
      <vt:lpstr>Вывод. Мнение читателя</vt:lpstr>
      <vt:lpstr>Спасибо за внимание!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840A</cp:lastModifiedBy>
  <cp:revision>17</cp:revision>
  <dcterms:created xsi:type="dcterms:W3CDTF">2014-02-28T12:17:01Z</dcterms:created>
  <dcterms:modified xsi:type="dcterms:W3CDTF">2017-11-17T15:54:48Z</dcterms:modified>
</cp:coreProperties>
</file>