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5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 descr="блестки.pn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pic>
        <p:nvPicPr>
          <p:cNvPr id="12291" name="Picture 3" descr="C:\Users\Компас\Desktop\принцессы феечки  пони\феечки 2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9512" y="3645024"/>
            <a:ext cx="1944215" cy="294095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" name="chimes.wav"/>
          </p:stSnd>
        </p:sndAc>
      </p:transition>
    </mc:Choice>
    <mc:Fallback xmlns="">
      <p:transition spd="slow">
        <p:pull dir="ld"/>
        <p:sndAc>
          <p:stSnd>
            <p:snd r:embed="rId5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3" cstate="screen">
            <a:alphaModFix amt="5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" name="chimes.wav"/>
          </p:stSnd>
        </p:sndAc>
      </p:transition>
    </mc:Choice>
    <mc:Fallback xmlns="">
      <p:transition spd="slow">
        <p:pull dir="ld"/>
        <p:sndAc>
          <p:stSnd>
            <p:snd r:embed="rId4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3" cstate="print">
            <a:alphaModFix amt="5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3" descr="C:\Users\Компас\Desktop\принцессы феечки  пони\феечки 2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 flipH="1">
            <a:off x="7668344" y="4725144"/>
            <a:ext cx="1296144" cy="196063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" name="chimes.wav"/>
          </p:stSnd>
        </p:sndAc>
      </p:transition>
    </mc:Choice>
    <mc:Fallback xmlns="">
      <p:transition spd="slow">
        <p:pull dir="ld"/>
        <p:sndAc>
          <p:stSnd>
            <p:snd r:embed="rId5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" name="chimes.wav"/>
          </p:stSnd>
        </p:sndAc>
      </p:transition>
    </mc:Choice>
    <mc:Fallback xmlns="">
      <p:transition spd="slow">
        <p:pull dir="ld"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" name="chimes.wav"/>
          </p:stSnd>
        </p:sndAc>
      </p:transition>
    </mc:Choice>
    <mc:Fallback xmlns="">
      <p:transition spd="slow">
        <p:pull dir="ld"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" name="chimes.wav"/>
          </p:stSnd>
        </p:sndAc>
      </p:transition>
    </mc:Choice>
    <mc:Fallback xmlns="">
      <p:transition spd="slow">
        <p:pull dir="ld"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" name="chimes.wav"/>
          </p:stSnd>
        </p:sndAc>
      </p:transition>
    </mc:Choice>
    <mc:Fallback xmlns="">
      <p:transition spd="slow">
        <p:pull dir="ld"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" name="chimes.wav"/>
          </p:stSnd>
        </p:sndAc>
      </p:transition>
    </mc:Choice>
    <mc:Fallback xmlns="">
      <p:transition spd="slow">
        <p:pull dir="ld"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" name="chimes.wav"/>
          </p:stSnd>
        </p:sndAc>
      </p:transition>
    </mc:Choice>
    <mc:Fallback xmlns="">
      <p:transition spd="slow">
        <p:pull dir="ld"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" name="chimes.wav"/>
          </p:stSnd>
        </p:sndAc>
      </p:transition>
    </mc:Choice>
    <mc:Fallback xmlns="">
      <p:transition spd="slow">
        <p:pull dir="ld"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" name="chimes.wav"/>
          </p:stSnd>
        </p:sndAc>
      </p:transition>
    </mc:Choice>
    <mc:Fallback xmlns="">
      <p:transition spd="slow">
        <p:pull dir="ld"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screen">
            <a:alphaModFix amt="7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D44F3-A5B9-4A8A-B339-F76F34E77397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537CF-32C4-4EB2-AB5D-389ACDDEB6CB}" type="slidenum">
              <a:rPr lang="ru-RU" smtClean="0"/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107504" y="6546171"/>
            <a:ext cx="144016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 cmpd="thickThin">
            <a:solidFill>
              <a:srgbClr val="00B0F0">
                <a:alpha val="70000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13" name="chimes.wav"/>
          </p:stSnd>
        </p:sndAc>
      </p:transition>
    </mc:Choice>
    <mc:Fallback xmlns="">
      <p:transition spd="slow">
        <p:pull dir="ld"/>
        <p:sndAc>
          <p:stSnd>
            <p:snd r:embed="rId15" name="chimes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antalpiti.ru/oformlenie/kartinki/princessy-feechki-poni/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hyperlink" Target="http://linda6035.ucoz.ru/" TargetMode="External"/><Relationship Id="rId4" Type="http://schemas.openxmlformats.org/officeDocument/2006/relationships/hyperlink" Target="http://bestgif.su/photo/skazochnye_kartinki/52-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3456384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3">
                    <a:lumMod val="75000"/>
                  </a:schemeClr>
                </a:solidFill>
              </a:rPr>
              <a:t>Э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лектронный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</a:rPr>
              <a:t>дневник 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читателя - ученицы 5а класса МБОУ СОШ № 75  </a:t>
            </a:r>
            <a:r>
              <a:rPr lang="ru-RU" b="1" i="1" dirty="0" err="1" smtClean="0">
                <a:solidFill>
                  <a:schemeClr val="accent3">
                    <a:lumMod val="75000"/>
                  </a:schemeClr>
                </a:solidFill>
              </a:rPr>
              <a:t>Кызымовой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 Лейлы </a:t>
            </a:r>
            <a:r>
              <a:rPr lang="ru-RU" b="1" i="1" dirty="0" smtClean="0">
                <a:solidFill>
                  <a:srgbClr val="FF0000"/>
                </a:solidFill>
              </a:rPr>
              <a:t>«Вперед за чудесами в поисках Синей птицы»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907704" y="4509120"/>
            <a:ext cx="6408712" cy="158417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</a:t>
            </a:r>
            <a:r>
              <a:rPr lang="ru-RU" b="1" dirty="0">
                <a:solidFill>
                  <a:srgbClr val="FF0000"/>
                </a:solidFill>
              </a:rPr>
              <a:t>«В поисках Синей птицы</a:t>
            </a:r>
            <a:r>
              <a:rPr lang="ru-RU" b="1" dirty="0" smtClean="0">
                <a:solidFill>
                  <a:srgbClr val="FF0000"/>
                </a:solidFill>
              </a:rPr>
              <a:t>» по книге </a:t>
            </a:r>
            <a:r>
              <a:rPr lang="ru-RU" b="1" dirty="0" err="1" smtClean="0">
                <a:solidFill>
                  <a:srgbClr val="FF0000"/>
                </a:solidFill>
              </a:rPr>
              <a:t>М.Метерлинка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2" name="chimes.wav"/>
          </p:stSnd>
        </p:sndAc>
      </p:transition>
    </mc:Choice>
    <mc:Fallback xmlns="">
      <p:transition spd="slow">
        <p:pull dir="ld"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chemeClr val="accent3">
                    <a:lumMod val="75000"/>
                  </a:schemeClr>
                </a:solidFill>
              </a:rPr>
              <a:t>Номинация-мультимедийная</a:t>
            </a:r>
            <a:endParaRPr lang="ru-RU" sz="40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176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пьесе действие происходит в канун Нового года.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Титиль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Митиль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мирно  спят в своих кроватках и просыпаются, т.к. к ним заходит старушка и предлагает им идти на поиски Синей птицы. Старушка-это фея. Она дает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Титилю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шапочку с алмазом. Он надевает ее, поворачивает алмаз, и происходит очевидное, все переворачивается в невероятное.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C:\Users\840A\Pictures\83135436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725144"/>
            <a:ext cx="1826890" cy="200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0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2" name="chimes.wav"/>
          </p:stSnd>
        </p:sndAc>
      </p:transition>
    </mc:Choice>
    <mc:Fallback xmlns="">
      <p:transition spd="slow">
        <p:pull dir="ld"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3">
                    <a:lumMod val="75000"/>
                  </a:schemeClr>
                </a:solidFill>
              </a:rPr>
              <a:t>Э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лектронный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</a:rPr>
              <a:t>дневник читателя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Титиль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Митиль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идут на поиски Синей птицы, с ними – кошка, пес,  у них- сахар, хлеб, свет, ночь, душа.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дворце Феи кошка встречает гостей и настраивает всех против детей.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Дети попадают в страну воспоминаний,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их покойные дедушка и бабушка отдают дрозда.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Во дворце ночи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Титиль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смог обнаружить ту Синюю птицу, что выносит свет дня.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C:\Users\840A\Pictures\31967821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2132856"/>
            <a:ext cx="129614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88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2" name="chimes.wav"/>
          </p:stSnd>
        </p:sndAc>
      </p:transition>
    </mc:Choice>
    <mc:Fallback xmlns="">
      <p:transition spd="slow">
        <p:pull dir="ld"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ересказ</a:t>
            </a:r>
            <a:endParaRPr lang="ru-RU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41764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Кошка от  ночи переметнулась к деревьям, чтобы их настроить против детей. Дети ищут Синюю птицу на кладбище, затем оказываются в садах Блаженств. Наконец дети оказываются в Лазоревом дворце в сопровождении души света. Они вошли в царства будущего. К ним сбегаются Лазоревые дети, которые когда-нибудь появятся на Земле. Здесь ори встречают своего братика, который скоро появится на свет.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Титиль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замечает Время в гневе. Они спасаются, повернув алмаз. Душа света прячет Синюю птицу.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C:\Users\840A\Pictures\62198637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69160"/>
            <a:ext cx="2651649" cy="1696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18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2" name="chimes.wav"/>
          </p:stSnd>
        </p:sndAc>
      </p:transition>
    </mc:Choice>
    <mc:Fallback xmlns="">
      <p:transition spd="slow">
        <p:pull dir="ld"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Пересказ</a:t>
            </a:r>
            <a:endParaRPr lang="ru-RU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Дети не узнают свой родной дом, т.к. он преобразился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Часы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бьют восемь вечера, все прощаются с детьми и улетучиваются. Дети спят в своих кроватках.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Когда мама их разбудила, они начали рассказывать нелепую историю про Синюю птицу.</a:t>
            </a:r>
          </a:p>
        </p:txBody>
      </p:sp>
      <p:pic>
        <p:nvPicPr>
          <p:cNvPr id="1026" name="Picture 2" descr="C:\Users\840A\Pictures\75786144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4385646"/>
            <a:ext cx="3793605" cy="223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95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2" name="chimes.wav"/>
          </p:stSnd>
        </p:sndAc>
      </p:transition>
    </mc:Choice>
    <mc:Fallback xmlns="">
      <p:transition spd="slow">
        <p:pull dir="ld"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Пересказ</a:t>
            </a:r>
            <a:endParaRPr lang="ru-RU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Соседка догадывается, что детям что-то пригрезилось. Внучка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Берленго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из-за болезни не может ходить,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Титиль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ей дарит птичку,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горловка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была очень похожа на Синюю птицу. Девочка выздоравливает, приходит к детям, но воспользовавшись моментом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горловка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улетает. Девочка паникует, но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Титиль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утешает девочку и обещает поймать птицу.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1026" name="Picture 2" descr="C:\Users\840A\Pictures\1465551844_161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825382"/>
            <a:ext cx="2128664" cy="180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71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2" name="chimes.wav"/>
          </p:stSnd>
        </p:sndAc>
      </p:transition>
    </mc:Choice>
    <mc:Fallback xmlns="">
      <p:transition spd="slow">
        <p:pull dir="ld"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Вывод. Мнение читателя</a:t>
            </a:r>
            <a:endParaRPr lang="ru-RU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4608512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Титиль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Митиль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очень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отважные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храбрые. Они верили в птицу, чтобы в стать счастливыми. Тем более что помогли девочке. У детей были сильные помощники. Вот что значит иметь настоящих друзей и верить в чудеса!</a:t>
            </a:r>
          </a:p>
          <a:p>
            <a:pPr marL="0" indent="0"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840A\Pictures\99280515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61048"/>
            <a:ext cx="346635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43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2" name="chimes.wav"/>
          </p:stSnd>
        </p:sndAc>
      </p:transition>
    </mc:Choice>
    <mc:Fallback xmlns="">
      <p:transition spd="slow">
        <p:pull dir="ld"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2218258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840A\Pictures\image_image_30448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132856"/>
            <a:ext cx="3960440" cy="395134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56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2" name="chimes.wav"/>
          </p:stSnd>
        </p:sndAc>
      </p:transition>
    </mc:Choice>
    <mc:Fallback xmlns="">
      <p:transition spd="slow">
        <p:pull dir="ld"/>
        <p:sndAc>
          <p:stSnd>
            <p:snd r:embed="rId4" name="chimes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332656"/>
            <a:ext cx="68827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Феи 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3"/>
              </a:rPr>
              <a:t>http://antalpiti.ru/oformlenie/kartinki/princessy-feechki-poni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endParaRPr lang="ru-RU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Анимация </a:t>
            </a:r>
            <a:r>
              <a:rPr lang="en-US" u="sng" dirty="0"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bestgif.su/photo/skazochnye_kartinki/52-10</a:t>
            </a:r>
            <a:endParaRPr lang="ru-RU" u="sng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539750" y="2060848"/>
            <a:ext cx="7993063" cy="4329180"/>
            <a:chOff x="539750" y="1344094"/>
            <a:chExt cx="7993063" cy="5192157"/>
          </a:xfrm>
        </p:grpSpPr>
        <p:grpSp>
          <p:nvGrpSpPr>
            <p:cNvPr id="4" name="Группа 1"/>
            <p:cNvGrpSpPr>
              <a:grpSpLocks/>
            </p:cNvGrpSpPr>
            <p:nvPr/>
          </p:nvGrpSpPr>
          <p:grpSpPr bwMode="auto">
            <a:xfrm>
              <a:off x="539750" y="1344094"/>
              <a:ext cx="7993063" cy="4527418"/>
              <a:chOff x="539552" y="-815361"/>
              <a:chExt cx="7992888" cy="5659512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39552" y="-815361"/>
                <a:ext cx="7992888" cy="44758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>
                    <a:latin typeface="Monotype Corsiva" pitchFamily="66" charset="0"/>
                  </a:rPr>
                  <a:t>Вы можете использовать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>
                    <a:latin typeface="Monotype Corsiva" pitchFamily="66" charset="0"/>
                  </a:rPr>
                  <a:t>данное оформление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>
                    <a:latin typeface="Monotype Corsiva" pitchFamily="66" charset="0"/>
                  </a:rPr>
                  <a:t>для создания своих презентаций,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>
                    <a:latin typeface="Monotype Corsiva" pitchFamily="66" charset="0"/>
                  </a:rPr>
                  <a:t>но в своей презентации вы должны указать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>
                    <a:latin typeface="Monotype Corsiva" pitchFamily="66" charset="0"/>
                  </a:rPr>
                  <a:t>источник шаблона: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800" dirty="0">
                  <a:latin typeface="Monotype Corsiva" pitchFamily="66" charset="0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Фокина Лидия Петровна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учитель начальных классов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МКОУ «СОШ ст. Евсино»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 err="1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Искитимского</a:t>
                </a:r>
                <a:r>
                  <a:rPr lang="ru-RU" b="1" dirty="0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 района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>
                    <a:solidFill>
                      <a:srgbClr val="00B0F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otype Corsiva" pitchFamily="66" charset="0"/>
                  </a:rPr>
                  <a:t>Новосибирской области</a:t>
                </a:r>
                <a:endParaRPr lang="ru-RU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7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64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>
                    <a:latin typeface="Monotype Corsiva" pitchFamily="66" charset="0"/>
                  </a:rPr>
                  <a:t>Сайт </a:t>
                </a:r>
                <a:r>
                  <a:rPr lang="en-US" sz="2000" b="1" dirty="0">
                    <a:latin typeface="Monotype Corsiva" pitchFamily="66" charset="0"/>
                    <a:hlinkClick r:id="rId5"/>
                  </a:rPr>
                  <a:t>http://linda6035.ucoz.ru/</a:t>
                </a:r>
                <a:r>
                  <a:rPr lang="ru-RU" sz="2000" b="1" dirty="0">
                    <a:latin typeface="Monotype Corsiva" pitchFamily="66" charset="0"/>
                  </a:rPr>
                  <a:t>    </a:t>
                </a:r>
                <a:r>
                  <a:rPr lang="ru-RU" sz="2000" b="1" i="1" dirty="0">
                    <a:latin typeface="Monotype Corsiva" pitchFamily="66" charset="0"/>
                  </a:rPr>
                  <a:t>  </a:t>
                </a:r>
                <a:endParaRPr lang="ru-RU" sz="2000" b="1" dirty="0">
                  <a:latin typeface="Monotype Corsiva" pitchFamily="66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411760" y="6093296"/>
              <a:ext cx="4325351" cy="4429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B0F0"/>
                  </a:solidFill>
                </a:rPr>
                <a:t>СПАСИБО АВТОРАМ ФОНОВ И КАРТИНОК</a:t>
              </a:r>
              <a:endParaRPr lang="ru-RU" b="1" dirty="0">
                <a:solidFill>
                  <a:srgbClr val="00B0F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ld"/>
        <p:sndAc>
          <p:stSnd>
            <p:snd r:embed="rId2" name="chimes.wav"/>
          </p:stSnd>
        </p:sndAc>
      </p:transition>
    </mc:Choice>
    <mc:Fallback xmlns="">
      <p:transition spd="slow">
        <p:pull dir="ld"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463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Электронный дневник читателя - ученицы 5а класса МБОУ СОШ № 75  Кызымовой Лейлы «Вперед за чудесами в поисках Синей птицы»</vt:lpstr>
      <vt:lpstr>Номинация-мультимедийная</vt:lpstr>
      <vt:lpstr>Электронный дневник читателя</vt:lpstr>
      <vt:lpstr>Пересказ</vt:lpstr>
      <vt:lpstr>Пересказ</vt:lpstr>
      <vt:lpstr>Пересказ</vt:lpstr>
      <vt:lpstr>Вывод. Мнение читателя</vt:lpstr>
      <vt:lpstr>Спасибо за внимание!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840A</cp:lastModifiedBy>
  <cp:revision>17</cp:revision>
  <dcterms:created xsi:type="dcterms:W3CDTF">2014-02-28T12:17:01Z</dcterms:created>
  <dcterms:modified xsi:type="dcterms:W3CDTF">2017-11-17T15:54:48Z</dcterms:modified>
</cp:coreProperties>
</file>