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25" autoAdjust="0"/>
  </p:normalViewPr>
  <p:slideViewPr>
    <p:cSldViewPr>
      <p:cViewPr varScale="1">
        <p:scale>
          <a:sx n="101" d="100"/>
          <a:sy n="101" d="100"/>
        </p:scale>
        <p:origin x="-23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lar.uspu.ru/handle/uspu/5959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08721"/>
            <a:ext cx="7918648" cy="2691730"/>
          </a:xfrm>
        </p:spPr>
        <p:txBody>
          <a:bodyPr>
            <a:noAutofit/>
          </a:bodyPr>
          <a:lstStyle/>
          <a:p>
            <a:r>
              <a:rPr lang="ru-RU" sz="9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Один пояс – один путь</a:t>
            </a:r>
            <a:endParaRPr lang="ru-RU" sz="9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ИИЦ- Научная библиотека представляет виртуальную выставку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ocuments\виртуалка\Новая папка\межнац дискус модель в контексте эпохи.jpg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323528" y="1196752"/>
            <a:ext cx="4027688" cy="4752528"/>
          </a:xfrm>
          <a:prstGeom prst="rect">
            <a:avLst/>
          </a:prstGeom>
          <a:ln w="190500" cap="sq">
            <a:solidFill>
              <a:schemeClr val="bg1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4716016" y="620688"/>
            <a:ext cx="3960440" cy="190821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haroni" pitchFamily="2" charset="-79"/>
              </a:rPr>
              <a:t>Руженцева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haroni" pitchFamily="2" charset="-79"/>
              </a:rPr>
              <a:t> Наталья Борисовна 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Межнациональный </a:t>
            </a:r>
            <a:r>
              <a:rPr lang="ru-RU" sz="1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дискурс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: модель в контексте эпохи монография / Н. Б. </a:t>
            </a:r>
            <a:r>
              <a:rPr lang="ru-RU" sz="1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Руженцева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, Ю. А. Антонова ; [б. и.], 2013. — 291 с. — </a:t>
            </a:r>
            <a:r>
              <a:rPr lang="ru-RU" sz="1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Библиогр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. в конце гл. &lt;URL: http://elar.uspu.ru/handle/uspu/5954&gt;.</a:t>
            </a:r>
            <a:endParaRPr lang="ru-RU" sz="1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3140968"/>
            <a:ext cx="3960440" cy="2062103"/>
          </a:xfrm>
          <a:prstGeom prst="rect">
            <a:avLst/>
          </a:prstGeom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haroni" pitchFamily="2" charset="-79"/>
              </a:rPr>
              <a:t>Монография является попыткой ее авторов представить современную российскую речевую ситуацию в аспекте межнационального взаимодействия</a:t>
            </a:r>
            <a:r>
              <a:rPr lang="ru-RU" sz="2800" b="1" dirty="0" smtClean="0">
                <a:ln w="12700">
                  <a:solidFill>
                    <a:schemeClr val="accent1"/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cs typeface="Aharoni" pitchFamily="2" charset="-79"/>
              </a:rPr>
              <a:t>. </a:t>
            </a:r>
            <a:endParaRPr lang="ru-RU" sz="2800" b="1" dirty="0">
              <a:ln w="12700">
                <a:solidFill>
                  <a:schemeClr val="accent1"/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ocuments\виртуалка\Новая папка\мк и общие вопосы яз ан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340768"/>
            <a:ext cx="3624428" cy="5184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4355976" y="404664"/>
            <a:ext cx="4608512" cy="2246769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Межкультурная коммуникация и общие вопросы языкознания: сборник научных статей к юбилею профессора кафедры английской филологии и сопоставительного языкознания </a:t>
            </a:r>
            <a:r>
              <a:rPr lang="ru-RU" sz="1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УрГПУ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Валерия Петровича </a:t>
            </a:r>
            <a:r>
              <a:rPr lang="ru-RU" sz="1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Хабирова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/ Урал. </a:t>
            </a:r>
            <a:r>
              <a:rPr lang="ru-RU" sz="1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гос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. </a:t>
            </a:r>
            <a:r>
              <a:rPr lang="ru-RU" sz="1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пед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. ун-т, </a:t>
            </a:r>
            <a:r>
              <a:rPr lang="ru-RU" sz="1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Ин-т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 </a:t>
            </a:r>
            <a:r>
              <a:rPr lang="ru-RU" sz="1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иностр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. яз., Каф. англ. филологии и </a:t>
            </a:r>
            <a:r>
              <a:rPr lang="ru-RU" sz="1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сопоставител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</a:rPr>
              <a:t>. языкознания ; [под ред. Н. В. Сандаловой]. — Екатеринбург : [б. и.], 2014. — 257 с. </a:t>
            </a:r>
            <a:endParaRPr lang="ru-RU" sz="1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4427984" y="2996952"/>
            <a:ext cx="4536504" cy="2776086"/>
          </a:xfrm>
          <a:prstGeom prst="rect">
            <a:avLst/>
          </a:prstGeom>
          <a:noFill/>
          <a:ln w="2857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В сборник вошли статьи, присланные коллегами, аспирантами, учениками и последователями выдающегося деятеля современного языкознания, кандидата филологических наук, профессора кафедры английской филологии и сопоставительного языкознания Валерия Петровича </a:t>
            </a:r>
            <a:r>
              <a:rPr kumimoji="0" lang="ru-RU" sz="16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Хабирова</a:t>
            </a:r>
            <a:r>
              <a:rPr kumimoji="0" lang="ru-RU" sz="16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 Black" pitchFamily="34" charset="0"/>
                <a:ea typeface="Calibri" pitchFamily="34" charset="0"/>
                <a:cs typeface="Times New Roman" pitchFamily="18" charset="0"/>
              </a:rPr>
              <a:t> в честь его 70-летнего юбилея.</a:t>
            </a:r>
            <a:endParaRPr kumimoji="0" lang="ru-RU" sz="16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 Black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Пользователь\Documents\виртуалка\Новая папка\очерки по совр полит метафо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88640"/>
            <a:ext cx="3587229" cy="4898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67544" y="908720"/>
            <a:ext cx="4680520" cy="2246769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Чудинов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Анатолий Прокопьевич. Очерки по современной политической </a:t>
            </a:r>
            <a:r>
              <a:rPr lang="ru-RU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метафорологии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[Текст] : монография / А. П. </a:t>
            </a:r>
            <a:r>
              <a:rPr lang="ru-RU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Чудинов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; Урал. </a:t>
            </a:r>
            <a:r>
              <a:rPr lang="ru-RU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гос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пед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ун-т. — Екатеринбург : [2013. — 175 с. : ил. — </a:t>
            </a:r>
            <a:r>
              <a:rPr lang="ru-RU" sz="2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Библиогр</a:t>
            </a:r>
            <a:r>
              <a:rPr lang="ru-RU" sz="2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.: с. 158-175. —URL:</a:t>
            </a:r>
            <a:r>
              <a:rPr lang="ru-RU" dirty="0" smtClean="0"/>
              <a:t> </a:t>
            </a:r>
            <a:r>
              <a:rPr lang="ru-RU" dirty="0" smtClean="0">
                <a:hlinkClick r:id="rId3"/>
              </a:rPr>
              <a:t>http://elar.uspu.ru/handle/uspu/5959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3356992"/>
            <a:ext cx="4104456" cy="3046988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Монография посвящена </a:t>
            </a:r>
            <a:r>
              <a:rPr lang="ru-RU" sz="2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когнитивно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- 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дискурсивному</a:t>
            </a:r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исследованию закономерностей метафорического моделирования в современной политической коммуникации.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Пользователь\Documents\виртуалка\Новая папка\пед  риторика культуа речи и м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88640"/>
            <a:ext cx="3019142" cy="4176464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  <p:pic>
        <p:nvPicPr>
          <p:cNvPr id="16387" name="Picture 3" descr="C:\Users\Пользователь\Documents\виртуалка\Новая папка\полит мозаика в совр полит ком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132856"/>
            <a:ext cx="2718693" cy="3794929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</p:pic>
      <p:sp>
        <p:nvSpPr>
          <p:cNvPr id="5" name="Прямоугольник 4"/>
          <p:cNvSpPr/>
          <p:nvPr/>
        </p:nvSpPr>
        <p:spPr>
          <a:xfrm>
            <a:off x="4572000" y="4725144"/>
            <a:ext cx="4427984" cy="1754326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Чудинов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Анатолий Прокопьевич. Педагогическая риторика, культура речи и межкультурная коммуникация [Текст] : учебное пособие / А. П.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Чудинов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Е. А. Нахимова ; Урал.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гос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пед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ун-т. — Екатеринбург : [б. и.], 2016. — 134 с. 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79512" y="66110"/>
            <a:ext cx="4968552" cy="1631216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alibri" pitchFamily="34" charset="0"/>
                <a:cs typeface="Times New Roman" pitchFamily="18" charset="0"/>
              </a:rPr>
              <a:t>Чудинов</a:t>
            </a:r>
            <a:r>
              <a:rPr kumimoji="0" lang="ru-RU" sz="20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Calibri" pitchFamily="34" charset="0"/>
                <a:cs typeface="Times New Roman" pitchFamily="18" charset="0"/>
              </a:rPr>
              <a:t>  Анатолий Прокопьевич.  Метафорическая мозаика в современной политической коммуникации: Монография . - Екатеринбург: Уральский гуманитарный институт, 2004.- 206 с.</a:t>
            </a:r>
            <a:endParaRPr kumimoji="0" lang="ru-RU" sz="20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 descr="C:\Users\Пользователь\Documents\виртуалка\Новая папка\речевое воздействие иссер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980728"/>
            <a:ext cx="2920127" cy="4234681"/>
          </a:xfrm>
          <a:prstGeom prst="rect">
            <a:avLst/>
          </a:prstGeom>
          <a:noFill/>
        </p:spPr>
      </p:pic>
      <p:pic>
        <p:nvPicPr>
          <p:cNvPr id="17410" name="Picture 2" descr="C:\Users\Пользователь\Documents\виртуалка\Новая папка\реч манипулироан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260648"/>
            <a:ext cx="3021489" cy="4202174"/>
          </a:xfrm>
          <a:prstGeom prst="rect">
            <a:avLst/>
          </a:prstGeom>
          <a:noFill/>
        </p:spPr>
      </p:pic>
      <p:pic>
        <p:nvPicPr>
          <p:cNvPr id="17412" name="Picture 4" descr="C:\Users\Пользователь\Documents\виртуалка\Новая папка\метафора в пол комм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060848"/>
            <a:ext cx="2990065" cy="43660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Пользователь\Documents\виртуалка\Новая папка\межкульт коммуникац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132856"/>
            <a:ext cx="3086822" cy="45417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6" name="Picture 4" descr="C:\Users\Пользователь\Documents\виртуалка\Новая папка\диахроническая сопоставит метафоролог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3170444" cy="4624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323528" y="5157192"/>
            <a:ext cx="3816424" cy="138499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Солопова, Ольга Александровна. Диахроническая сопоставительная </a:t>
            </a:r>
            <a:r>
              <a:rPr lang="ru-RU" sz="1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метафорология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Исследование моделей будущего в политическом </a:t>
            </a:r>
            <a:r>
              <a:rPr lang="ru-RU" sz="14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дискурсе</a:t>
            </a:r>
            <a:r>
              <a:rPr lang="ru-RU" sz="1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: монография / О. А. Солопова. — Москва : ФЛИНТА : Наука, 2015. — 310 с</a:t>
            </a:r>
            <a:endParaRPr lang="ru-RU" sz="1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932040" y="260648"/>
            <a:ext cx="4211960" cy="1754326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Зинченко, Виктор Георгиевич. Межкультурная коммуникация. От системного подхода к синергетической парадигме: учеб. пособие / В. Г. Зинченко, В. Г.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Зусман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З. И.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Кирнозе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— М. :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Влинта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Наука, 2007. — 224 с.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Пользователь\Documents\виртуалка\Новая папка\заубежная полит метафоолог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6632"/>
            <a:ext cx="2960018" cy="4310643"/>
          </a:xfrm>
          <a:prstGeom prst="rect">
            <a:avLst/>
          </a:prstGeom>
          <a:noFill/>
        </p:spPr>
      </p:pic>
      <p:pic>
        <p:nvPicPr>
          <p:cNvPr id="19459" name="Picture 3" descr="C:\Users\Пользователь\Documents\виртуалка\Новая папка\ЮМОР И ИРОНИЯ в полит дискурсе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88640"/>
            <a:ext cx="2829672" cy="4094389"/>
          </a:xfrm>
          <a:prstGeom prst="rect">
            <a:avLst/>
          </a:prstGeom>
          <a:noFill/>
        </p:spPr>
      </p:pic>
      <p:pic>
        <p:nvPicPr>
          <p:cNvPr id="19460" name="Picture 4" descr="C:\Users\Пользователь\Documents\виртуалка\Новая папка\лингвистич советолог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1844824"/>
            <a:ext cx="3237516" cy="46454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Пользователь\Documents\виртуалка\Новая папка\ваиативность статегий текстовоспиятий и тексопо лингв аспек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3240360" cy="45200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067944" y="1268760"/>
            <a:ext cx="4572000" cy="2031325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Вариативность стратегий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текстовосприятия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и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текстопорождения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лингвоперсонологический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аспект (на материале текстов политических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интернет-комментариев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 : монография / И. В. Савельева ;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Кемеров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гос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ун-т. — Кемерово 2015. — 220 с.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4067944" y="3861048"/>
            <a:ext cx="4752528" cy="1477328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В монографии рассматриваются вопросы, связанные с восприятием и порождением текста. Исследование выполнено на стыке политической лингвистики, </a:t>
            </a:r>
            <a:r>
              <a:rPr kumimoji="0" lang="ru-RU" sz="1800" b="1" i="0" u="none" strike="noStrike" normalizeH="0" baseline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лингвоперсоналогии</a:t>
            </a:r>
            <a:r>
              <a:rPr kumimoji="0" lang="ru-RU" sz="1800" b="1" i="0" u="none" strike="noStrike" normalizeH="0" baseline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ea typeface="Calibri" pitchFamily="34" charset="0"/>
                <a:cs typeface="Times New Roman" pitchFamily="18" charset="0"/>
              </a:rPr>
              <a:t> и психолингвистики. </a:t>
            </a:r>
            <a:endParaRPr kumimoji="0" lang="ru-RU" sz="18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Пользователь\Documents\виртуалка\Новая папка\введение в теорию мк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16632"/>
            <a:ext cx="3516910" cy="5422615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</p:pic>
      <p:pic>
        <p:nvPicPr>
          <p:cNvPr id="21507" name="Picture 3" descr="C:\Users\Пользователь\Documents\виртуалка\Новая папка\лингвистика текста и мк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916832"/>
            <a:ext cx="2793483" cy="424730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79512" y="548680"/>
            <a:ext cx="4320480" cy="1200329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Садохин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Александр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Пертович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Введение в теорию межкультурной коммуникации /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А.П.Садохин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— М. :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Высш.шк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., 2005. — 310с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3284984"/>
            <a:ext cx="3672408" cy="2308324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Анисимова, Елена Евгеньевна. Лингвистика текста и межкультурная коммуникация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на материале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креолизованных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текстов :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Учеб.пособие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для студентов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фак.иностр.яз.вузов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/ Е.Е.Анисимова. — М. : Академия, 2003. — 128с.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Пользователь\Documents\виртуалка\Новая папка\межкульт коммуникация уч пос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348880"/>
            <a:ext cx="2851206" cy="417054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555" name="Picture 3" descr="C:\Users\Пользователь\Documents\виртуалка\Новая папка\псих асп речь деят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04664"/>
            <a:ext cx="2487005" cy="366566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932040" y="404664"/>
            <a:ext cx="3851920" cy="258532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Психолингвистические аспекты изучения речевой деятельности : труды Уральского психолингвистического общества. Выпуск 13 / Урал.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гос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пед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ун-т, Урал.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психолингвист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об-во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Каф. общ. языкознания и рус. яз. ; [отв. ред. Т. А. Гридина]. — Екатеринбург : [б. и.], 2015. — 285 с</a:t>
            </a: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4221088"/>
            <a:ext cx="4067944" cy="1477328"/>
          </a:xfrm>
          <a:prstGeom prst="rect">
            <a:avLst/>
          </a:prstGeom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Садохин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, Александр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Пертович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Межкультурная коммуникация : учеб. пособие для вузов по дисциплине "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Культурология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" / А. П.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Садохин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. — М. : </a:t>
            </a:r>
            <a:r>
              <a:rPr lang="ru-RU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Альфа-М</a:t>
            </a:r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 ИНФРА-М, 2006. — 288 с.</a:t>
            </a:r>
            <a:r>
              <a:rPr lang="ru-RU" dirty="0" smtClean="0"/>
              <a:t> 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C:\Users\Пользователь\Documents\виртуалка\Новая папка\гос инф политика в усл инф псих войны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20" y="188640"/>
            <a:ext cx="3335399" cy="4643895"/>
          </a:xfrm>
          <a:prstGeom prst="rect">
            <a:avLst/>
          </a:prstGeom>
          <a:noFill/>
        </p:spPr>
      </p:pic>
      <p:pic>
        <p:nvPicPr>
          <p:cNvPr id="22530" name="Picture 2" descr="C:\Users\Пользователь\Documents\виртуалка\Новая папка\инф псих войны в пост постанстве геоп и этно аспекты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60648"/>
            <a:ext cx="2985305" cy="4220224"/>
          </a:xfrm>
          <a:prstGeom prst="rect">
            <a:avLst/>
          </a:prstGeom>
          <a:noFill/>
        </p:spPr>
      </p:pic>
      <p:pic>
        <p:nvPicPr>
          <p:cNvPr id="22531" name="Picture 3" descr="C:\Users\Пользователь\Documents\виртуалка\Новая папка\инф псих войн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1700808"/>
            <a:ext cx="3075359" cy="42875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631</Words>
  <Application>Microsoft Office PowerPoint</Application>
  <PresentationFormat>Экран (4:3)</PresentationFormat>
  <Paragraphs>18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Один пояс – один путь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Пользователь</cp:lastModifiedBy>
  <cp:revision>22</cp:revision>
  <dcterms:created xsi:type="dcterms:W3CDTF">2017-10-13T05:21:15Z</dcterms:created>
  <dcterms:modified xsi:type="dcterms:W3CDTF">2017-10-16T05:33:33Z</dcterms:modified>
</cp:coreProperties>
</file>