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5" autoAdjust="0"/>
  </p:normalViewPr>
  <p:slideViewPr>
    <p:cSldViewPr>
      <p:cViewPr varScale="1">
        <p:scale>
          <a:sx n="101" d="100"/>
          <a:sy n="101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ar.uspu.ru/handle/uspu/595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918648" cy="269173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пояс – один путь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ИИЦ- Научная библиотека представляет виртуальную выставку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ocuments\виртуалка\Новая папка\введение в теорию м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3516910" cy="54226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07" name="Picture 3" descr="C:\Users\Пользователь\Documents\виртуалка\Новая папка\лингвистика текста и м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2793483" cy="42473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4320480" cy="120032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Садохин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Александр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Пертович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Введение в теорию межкультурной коммуникации /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А.П.Садохин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— М. 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Высш.шк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 2005. — 310с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3672408" cy="2308324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Анисимова, Елена Евгеньевна. Лингвистика текста и межкультурная коммуникация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материале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креолизованных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текстов 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Учеб.пособие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студентов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фак.иностр.яз.вузов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/ Е.Е.Анисимова. — М. : Академия, 2003. — 128с.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cuments\виртуалка\Новая папка\межкульт коммуникация уч п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2851206" cy="41705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Users\Пользователь\Documents\виртуалка\Новая папка\псих асп речь дея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487005" cy="36656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404664"/>
            <a:ext cx="3851920" cy="258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Психолингвистические аспекты изучения речевой деятельности : труды Уральского психолингвистического общества. Выпуск 13 / Урал.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ун-т, Урал.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психолингвист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об-во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Каф. общ. языкознания и рус. яз. ; [отв. ред. Т. А. Гридина]. — Екатеринбург : [б. и.], 2015. — 285 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221088"/>
            <a:ext cx="4067944" cy="147732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Садохин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Александр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Пертович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Межкультурная коммуникация : учеб. пособие для вузов по дисциплине "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Культурология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/ А. П.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Садохин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— М. 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Альфа-М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ИНФРА-М, 2006. — 288 с.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Пользователь\Documents\виртуалка\Новая папка\гос инф политика в усл инф псих вой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335399" cy="4643895"/>
          </a:xfrm>
          <a:prstGeom prst="rect">
            <a:avLst/>
          </a:prstGeom>
          <a:noFill/>
        </p:spPr>
      </p:pic>
      <p:pic>
        <p:nvPicPr>
          <p:cNvPr id="22530" name="Picture 2" descr="C:\Users\Пользователь\Documents\виртуалка\Новая папка\инф псих войны в пост постанстве геоп и этно аспек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985305" cy="4220224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ocuments\виртуалка\Новая папка\инф псих вой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3075359" cy="428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виртуалка\Новая папка\межнац дискус модель в контексте эпохи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23528" y="1196752"/>
            <a:ext cx="4027688" cy="4752528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716016" y="620688"/>
            <a:ext cx="3960440" cy="1908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Руженцева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Наталья Борисовна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Межнациональный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дискурс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: модель в контексте эпохи монография / Н. Б.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Руженцева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, Ю. А. Антонова ; [б. и.], 2013. — 291 с. —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Библиогр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. в конце гл. &lt;URL: http://elar.uspu.ru/handle/uspu/5954&gt;.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140968"/>
            <a:ext cx="3960440" cy="206210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Монография является попыткой ее авторов представить современную российскую речевую ситуацию в аспекте межнационального взаимодействия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. 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виртуалка\Новая папка\мк и общие вопосы яз ан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2442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55976" y="404664"/>
            <a:ext cx="4608512" cy="224676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Межкультурная коммуникация и общие вопросы языкознания: сборник научных статей к юбилею профессора кафедры английской филологии и сопоставительного языкознания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УрГПУ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Валерия Петровича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Хабирова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/ Урал.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гос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пед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ун-т,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Ин-т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иностр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яз., Каф. англ. филологии и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сопоставител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языкознания ; [под ред. Н. В. Сандаловой]. — Екатеринбург : [б. и.], 2014. — 257 с. 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27984" y="2996952"/>
            <a:ext cx="4536504" cy="27760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 сборник вошли статьи, присланные коллегами, аспирантами, учениками и последователями выдающегося деятеля современного языкознания, кандидата филологических наук, профессора кафедры английской филологии и сопоставительного языкознания Валерия Петровича </a:t>
            </a:r>
            <a:r>
              <a:rPr kumimoji="0" lang="ru-RU" sz="16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Хабирова</a:t>
            </a:r>
            <a:r>
              <a:rPr kumimoji="0" lang="ru-RU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в честь его 70-летнего юбилея.</a:t>
            </a:r>
            <a:endParaRPr kumimoji="0" lang="ru-RU" sz="1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ocuments\виртуалка\Новая папка\очерки по совр полит мета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87229" cy="489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908720"/>
            <a:ext cx="4680520" cy="224676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Чудинов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Анатолий Прокопьевич. Очерки по современной политической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метафорологии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[Текст] : монография / А. П.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Чудинов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Урал.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ун-т. — Екатеринбург : [2013. — 175 с. : ил. —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Библиогр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.: с. 158-175. —URL: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http://elar.uspu.ru/handle/uspu/5959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56992"/>
            <a:ext cx="4104456" cy="304698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Монография посвящена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когнитивно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дискурсивному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исследованию закономерностей метафорического моделирования в современной политической коммуникации.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ocuments\виртуалка\Новая папка\пед  риторика культуа речи и м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019142" cy="41764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387" name="Picture 3" descr="C:\Users\Пользователь\Documents\виртуалка\Новая папка\полит мозаика в совр полит ком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2718693" cy="37949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725144"/>
            <a:ext cx="4427984" cy="175432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Чудинов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Анатолий Прокопьевич. Педагогическая риторика, культура речи и межкультурная коммуникация [Текст] : учебное пособие / А. П.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Чудинов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Е. А. Нахимова ; Урал.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ун-т. — Екатеринбург : [б. и.], 2016. — 134 с.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512" y="66110"/>
            <a:ext cx="4968552" cy="16312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Чудинов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 Анатолий Прокопьевич.  Метафорическая мозаика в современной политической коммуникации: Монография . - Екатеринбург: Уральский гуманитарный институт, 2004.- 206 с.</a:t>
            </a: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Пользователь\Documents\виртуалка\Новая папка\речевое воздействие иссер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2920127" cy="4234681"/>
          </a:xfrm>
          <a:prstGeom prst="rect">
            <a:avLst/>
          </a:prstGeom>
          <a:noFill/>
        </p:spPr>
      </p:pic>
      <p:pic>
        <p:nvPicPr>
          <p:cNvPr id="17410" name="Picture 2" descr="C:\Users\Пользователь\Documents\виртуалка\Новая папка\реч манипулиро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3021489" cy="4202174"/>
          </a:xfrm>
          <a:prstGeom prst="rect">
            <a:avLst/>
          </a:prstGeom>
          <a:noFill/>
        </p:spPr>
      </p:pic>
      <p:pic>
        <p:nvPicPr>
          <p:cNvPr id="17412" name="Picture 4" descr="C:\Users\Пользователь\Documents\виртуалка\Новая папка\метафора в пол ком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990065" cy="436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Пользователь\Documents\виртуалка\Новая папка\межкульт коммуник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3086822" cy="454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Пользователь\Documents\виртуалка\Новая папка\диахроническая сопоставит метафоролог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170444" cy="462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5157192"/>
            <a:ext cx="3816424" cy="138499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Солопова, Ольга Александровна. Диахроническая сопоставительная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метафорология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Исследование моделей будущего в политическом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дискурсе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монография / О. А. Солопова. — Москва : ФЛИНТА : Наука, 2015. — 310 с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60648"/>
            <a:ext cx="4211960" cy="175432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Зинченко, Виктор Георгиевич. Межкультурная коммуникация. От системного подхода к синергетической парадигме: учеб. пособие / В. Г. Зинченко, В. Г.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Зусман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З. И.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Кирнозе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— М. 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Влинта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Наука, 2007. — 224 с.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ocuments\виртуалка\Новая папка\заубежная полит метафооло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960018" cy="4310643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ocuments\виртуалка\Новая папка\ЮМОР И ИРОНИЯ в полит дискур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829672" cy="4094389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ocuments\виртуалка\Новая папка\лингвистич советолог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44824"/>
            <a:ext cx="3237516" cy="4645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ocuments\виртуалка\Новая папка\ваиативность статегий текстовоспиятий и тексопо лингв асп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240360" cy="4520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67944" y="1268760"/>
            <a:ext cx="4572000" cy="203132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Вариативность стратегий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текстовосприятия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текстопорождения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лингвоперсонологический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аспект (на материале текстов политических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интернет-комментариев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: монография / И. В. Савельева ;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Кемеров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ун-т. — Кемерово 2015. — 220 с.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67944" y="3861048"/>
            <a:ext cx="4752528" cy="14773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монографии рассматриваются вопросы, связанные с восприятием и порождением текста. Исследование выполнено на стыке политической лингвистики, </a:t>
            </a:r>
            <a:r>
              <a:rPr kumimoji="0" lang="ru-RU" sz="1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лингвоперсоналогии</a:t>
            </a: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и психолингвистики. </a:t>
            </a: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631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Один пояс – один путь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2017-10-13T05:21:15Z</dcterms:created>
  <dcterms:modified xsi:type="dcterms:W3CDTF">2017-10-16T05:33:33Z</dcterms:modified>
</cp:coreProperties>
</file>