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82" r:id="rId4"/>
    <p:sldId id="269" r:id="rId5"/>
    <p:sldId id="283" r:id="rId6"/>
    <p:sldId id="261" r:id="rId7"/>
    <p:sldId id="263" r:id="rId8"/>
    <p:sldId id="284" r:id="rId9"/>
    <p:sldId id="286" r:id="rId10"/>
    <p:sldId id="285" r:id="rId11"/>
    <p:sldId id="270" r:id="rId12"/>
    <p:sldId id="281" r:id="rId13"/>
    <p:sldId id="273" r:id="rId14"/>
    <p:sldId id="272" r:id="rId15"/>
    <p:sldId id="274" r:id="rId16"/>
    <p:sldId id="275" r:id="rId17"/>
    <p:sldId id="276" r:id="rId18"/>
    <p:sldId id="268" r:id="rId19"/>
    <p:sldId id="28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3735" autoAdjust="0"/>
  </p:normalViewPr>
  <p:slideViewPr>
    <p:cSldViewPr>
      <p:cViewPr varScale="1">
        <p:scale>
          <a:sx n="102" d="100"/>
          <a:sy n="102" d="100"/>
        </p:scale>
        <p:origin x="-1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D2BADC-4971-4C09-8B8F-4D8637A2998B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14AC7B-5D28-4526-91CD-89FDEE06B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115F74-7DED-4B67-AE48-0E22692976C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E6F1C-E297-4AFA-95B5-470B3834A2CA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1F5DE-0289-4217-BCCF-930AE0006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C46AE-CC19-4DD2-B384-DDFA742D0C9E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E30D8-C581-4EBB-9185-FE79303B7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A6758-D1E7-4406-9640-70D25C22ABBA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D70BE-589E-4647-9B40-C2F3C4B6F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2E811-D1EF-41A7-A772-9E8545F6988E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C210D-F199-476C-A4E6-4F4A382C7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FF297-923D-4BA3-93A8-89DC74B8A0D5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2BD3A-4BE1-4BFB-B0BB-CA7BF61CD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173CB-98CA-46A6-9C0E-06D3471BC55C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E30B7-FC6D-4D99-868B-EDFE85F8C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9D50C-004A-4255-8A42-27AC7E1BA14B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02BF1-5034-4616-965A-D7E957190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B842B-AD73-425A-A1DB-226FE491DEB1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2E36B-60A4-4CB8-A22D-D76F233D6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E3832-2126-4037-8D92-785DEEC96BFA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F4917-BB65-4EF1-8470-652E33BA2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043EF-A6B9-4346-B3A0-B1496766CA4F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571C7-D52C-436E-AD94-A0734387F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7186D-716F-47AA-9453-F2B0D4995807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F5C57-1165-4781-B9E5-46C086A3C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A0D29B-C92F-4E9A-9024-04751442AFD3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19E48A-3DCB-45CE-90ED-2D1CBB8E8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357188" y="142875"/>
            <a:ext cx="8286750" cy="1041400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К 125-летию со дня рождения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Константина Георгиевича Паустовского </a:t>
            </a:r>
          </a:p>
        </p:txBody>
      </p:sp>
      <p:pic>
        <p:nvPicPr>
          <p:cNvPr id="14338" name="Рисунок 4" descr="muzey-konstantina-paustovskogo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428875"/>
            <a:ext cx="5500688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1214438"/>
            <a:ext cx="9144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«Долгий путь от истоков к гармонии…»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Рисунок 5" descr="ii_4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286000"/>
            <a:ext cx="3111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2428875" y="1857375"/>
            <a:ext cx="4268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Писатель родился 19 (31 мая) 1892 года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Золотая роз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85875"/>
            <a:ext cx="41402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14313" y="3786188"/>
            <a:ext cx="8643937" cy="2643187"/>
          </a:xfrm>
        </p:spPr>
        <p:txBody>
          <a:bodyPr>
            <a:normAutofit/>
          </a:bodyPr>
          <a:lstStyle/>
          <a:p>
            <a:pPr algn="l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«Драгоценная пыль»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 сюжете говорится о парижском мусорщике Жане Шамете, который хотел подарить розу из золота Сюзанне. О</a:t>
            </a:r>
            <a:r>
              <a:rPr lang="ru-RU" sz="1800" smtClean="0">
                <a:latin typeface="Times New Roman" pitchFamily="18" charset="0"/>
              </a:rPr>
              <a:t>н хотел отдать ей всю нежность, давно уже загнанную в глубину сердца.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По легенде золотая роза всегда приносит счастье.                        У героя не было денег на такую покупку, и он решил просеивать пыль, которую выметал из ювелирного магазина. 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Прошло много лет, прежде, чем крупиц золота стало достаточно, чтобы изготовить маленькую золотую розу…</a:t>
            </a:r>
            <a:r>
              <a:rPr lang="ru-RU" sz="180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Заголовок 1"/>
          <p:cNvSpPr txBox="1">
            <a:spLocks/>
          </p:cNvSpPr>
          <p:nvPr/>
        </p:nvSpPr>
        <p:spPr bwMode="auto">
          <a:xfrm>
            <a:off x="4211638" y="1214438"/>
            <a:ext cx="493236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В первом рассказе книги «Золотая роза»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К. Г. Паустовского –  «Драгоценная пыль»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роза является символом писательского труда. Писатель, по его мнению, должен просеять очень много пыли, прежде чем отлить золотую розу, которая сделает жизнь отдельного человека и целого мира лучше. Поток живой литературы, считает автор, рождается  «из этих драгоценных пылинок». 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31763" y="357188"/>
            <a:ext cx="9012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</a:rPr>
              <a:t>Золотая роза – сквозной образ повести, символ удивительного и прекрасного 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42875" y="571500"/>
            <a:ext cx="4429125" cy="5429250"/>
          </a:xfrm>
        </p:spPr>
        <p:txBody>
          <a:bodyPr/>
          <a:lstStyle/>
          <a:p>
            <a:pPr algn="l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      Сказки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"Похождения жука-носорога"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"Теплый хлеб"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"Стальное колечко"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"Дремучий медведь"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"Растрепанный воробей"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    Рассказы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"Барсучий нос"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"Кот-Ворюга"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"Заячьи лапы"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"Прощание с летом"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"Грач в троллейбусе"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"Ночной дилижанс " 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"Корзина с еловыми шишками"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Рисунок 6" descr="10377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3786188"/>
            <a:ext cx="17859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8" descr="hello_html_2ccc194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857250"/>
            <a:ext cx="18573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9" descr="scrn_big_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857250"/>
            <a:ext cx="17859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10" descr="зая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3786188"/>
            <a:ext cx="17859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Box 11"/>
          <p:cNvSpPr txBox="1">
            <a:spLocks noChangeArrowheads="1"/>
          </p:cNvSpPr>
          <p:nvPr/>
        </p:nvSpPr>
        <p:spPr bwMode="auto">
          <a:xfrm>
            <a:off x="1571625" y="142875"/>
            <a:ext cx="5946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Произведения К. Г.  Паустовского для детей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24583" name="Рисунок 13" descr="100589548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13" y="3786188"/>
            <a:ext cx="1785937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Рисунок 12" descr="1013329650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5" y="857250"/>
            <a:ext cx="18573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Философско-поэтические экосы К. Г. Паустовского</a:t>
            </a:r>
            <a:endParaRPr lang="ru-RU" sz="2800" smtClean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3429000" y="1000125"/>
            <a:ext cx="1857375" cy="3311525"/>
          </a:xfrm>
        </p:spPr>
        <p:txBody>
          <a:bodyPr/>
          <a:lstStyle/>
          <a:p>
            <a:endParaRPr lang="ru-RU" smtClean="0"/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Город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Море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Лес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Мир 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Дом</a:t>
            </a:r>
          </a:p>
          <a:p>
            <a:pPr>
              <a:buFont typeface="Arial" charset="0"/>
              <a:buNone/>
            </a:pPr>
            <a:endParaRPr lang="ru-RU" smtClean="0"/>
          </a:p>
          <a:p>
            <a:endParaRPr lang="ru-RU" smtClean="0"/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285750" y="5429250"/>
            <a:ext cx="8358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 Пять философско-поэтических экосов  –  значительных вех его жизненного и творческого пути, объединенных главным образом – Дороги, символизируют путь писателя к гармонии.</a:t>
            </a:r>
            <a:endParaRPr lang="ru-RU">
              <a:latin typeface="Calibri" pitchFamily="34" charset="0"/>
            </a:endParaRPr>
          </a:p>
        </p:txBody>
      </p:sp>
      <p:pic>
        <p:nvPicPr>
          <p:cNvPr id="25604" name="Рисунок 10" descr="п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214438"/>
            <a:ext cx="28575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14"/>
          <p:cNvSpPr txBox="1">
            <a:spLocks noChangeArrowheads="1"/>
          </p:cNvSpPr>
          <p:nvPr/>
        </p:nvSpPr>
        <p:spPr bwMode="auto">
          <a:xfrm>
            <a:off x="3786188" y="4071938"/>
            <a:ext cx="4643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Экос – особая обстановка, которая ассоциируется с устремлениями писателя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и способствует его созидательному труду, формирует гармоничный мир личности.</a:t>
            </a:r>
          </a:p>
        </p:txBody>
      </p:sp>
      <p:pic>
        <p:nvPicPr>
          <p:cNvPr id="25606" name="Picture 7" descr="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1285875"/>
            <a:ext cx="380682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715375" cy="1785938"/>
          </a:xfrm>
        </p:spPr>
        <p:txBody>
          <a:bodyPr/>
          <a:lstStyle/>
          <a:p>
            <a:pPr algn="l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Город –  каменно-железный экос, где зародилась наделенная поэтическим даром Душа писателя, стремящаяся вырваться из оков трагических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 событий XX века в поисках истины и гармонии.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6626" name="Рисунок 3" descr="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357313"/>
            <a:ext cx="79343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ctrTitle"/>
          </p:nvPr>
        </p:nvSpPr>
        <p:spPr>
          <a:xfrm>
            <a:off x="539750" y="0"/>
            <a:ext cx="8320088" cy="1041400"/>
          </a:xfrm>
        </p:spPr>
        <p:txBody>
          <a:bodyPr/>
          <a:lstStyle/>
          <a:p>
            <a:pPr algn="l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   Море – любимая природная стихия писателя, ассоциирующаяся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 первой романтической любовью и порождающая Творчество. </a:t>
            </a:r>
          </a:p>
        </p:txBody>
      </p:sp>
      <p:pic>
        <p:nvPicPr>
          <p:cNvPr id="27650" name="Рисунок 4" descr="71a6271a28ae27c0e14d465f2470d87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285875"/>
            <a:ext cx="7643813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algn="l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Лес –  естественная среда, способствующая творчеству и постижению неразрывной связи Человека и Природы.</a:t>
            </a:r>
          </a:p>
        </p:txBody>
      </p:sp>
      <p:pic>
        <p:nvPicPr>
          <p:cNvPr id="28674" name="Рисунок 4" descr="IMG_753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071563"/>
            <a:ext cx="6786563" cy="54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algn="l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Мир – открытая среда, в которой происходит признание Мастера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 пространстве русской и мировой культуры XX века. </a:t>
            </a:r>
          </a:p>
        </p:txBody>
      </p:sp>
      <p:pic>
        <p:nvPicPr>
          <p:cNvPr id="30722" name="Рисунок 4" descr="muzey-konstantina-paustovskogo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214438"/>
            <a:ext cx="701675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l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Дом – идеальное пространство, в котором писатель обретает душевный покой и реализует извечное стремление к гармоничному бытию художника в природе и творчестве.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Рисунок 5" descr="1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484313"/>
            <a:ext cx="638492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3850" y="6165850"/>
            <a:ext cx="8229600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Дом-музей К. Г. Паустовского в Тарусе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4"/>
          <p:cNvSpPr txBox="1">
            <a:spLocks noChangeArrowheads="1"/>
          </p:cNvSpPr>
          <p:nvPr/>
        </p:nvSpPr>
        <p:spPr bwMode="auto">
          <a:xfrm>
            <a:off x="214313" y="0"/>
            <a:ext cx="8929687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Московский литературный музей-центр К. Г. Паустовского</a:t>
            </a:r>
          </a:p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Уникальная образно-сюжетная экспозиция – залы музея трансформированы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в экспозиционно-художественные модели, отражающие пять философско-поэтических «экосов» писателя.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этих стенах – квинтэссенция того, о чем писал Константин Георгиевич, где побывал, что завещал потомкам.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271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. 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pic>
        <p:nvPicPr>
          <p:cNvPr id="32771" name="Рисунок 5" descr="imgB.as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286000"/>
            <a:ext cx="72739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5"/>
          <p:cNvSpPr txBox="1">
            <a:spLocks noChangeArrowheads="1"/>
          </p:cNvSpPr>
          <p:nvPr/>
        </p:nvSpPr>
        <p:spPr bwMode="auto">
          <a:xfrm>
            <a:off x="323850" y="333375"/>
            <a:ext cx="4714875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  К. Г. Паустовский вёл семинар прозы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в Литературном институте им. Горького.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Одна из его учениц, Инна Гофф,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в своей книге «Превращения» писала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о Константине Георгиевиче:</a:t>
            </a:r>
          </a:p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i="1">
                <a:latin typeface="Times New Roman" pitchFamily="18" charset="0"/>
                <a:cs typeface="Times New Roman" pitchFamily="18" charset="0"/>
              </a:rPr>
              <a:t>«Я часто о нём думаю. Да, он обладал редкостным талантом Учителя. </a:t>
            </a:r>
          </a:p>
          <a:p>
            <a:r>
              <a:rPr lang="ru-RU" sz="1600" i="1">
                <a:latin typeface="Times New Roman" pitchFamily="18" charset="0"/>
                <a:cs typeface="Times New Roman" pitchFamily="18" charset="0"/>
              </a:rPr>
              <a:t>Не случайно среди его страстных поклонников много учителей. Он умел создать особую, таинственно-прекрасную атмосферу творчества, – именно это высокое слово хочется здесь употребить».</a:t>
            </a:r>
          </a:p>
        </p:txBody>
      </p:sp>
      <p:pic>
        <p:nvPicPr>
          <p:cNvPr id="33794" name="Рисунок 3" descr="Prevrascheni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716338"/>
            <a:ext cx="2143125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Рисунок 4" descr="Paystovskiy_K-768x55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549275"/>
            <a:ext cx="371475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1"/>
          <p:cNvSpPr>
            <a:spLocks noChangeArrowheads="1"/>
          </p:cNvSpPr>
          <p:nvPr/>
        </p:nvSpPr>
        <p:spPr bwMode="auto">
          <a:xfrm>
            <a:off x="2771775" y="3789363"/>
            <a:ext cx="66436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   Деликатность, скромность, доходившая до святости, 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сочеталась в Паустовском с умением при любых обстоятельствах, с любыми людьми оставаться самим собой 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и писать только то, что говорила ему совесть.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					Э. Казакевич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357188"/>
            <a:ext cx="8786812" cy="1643062"/>
          </a:xfrm>
        </p:spPr>
        <p:txBody>
          <a:bodyPr/>
          <a:lstStyle/>
          <a:p>
            <a:pPr algn="just"/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Первая повесть К. Г. Паустовского «Романтики» опубликована в 1930-х гг. </a:t>
            </a:r>
          </a:p>
          <a:p>
            <a:pPr algn="just"/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Первой книгой был сборник рассказов «Встречные корабли» (1928),                                         затем повесть «Кара-Бугаз» (1932), после выхода которой писательство становится его единственной любимой работой. </a:t>
            </a:r>
          </a:p>
        </p:txBody>
      </p:sp>
      <p:pic>
        <p:nvPicPr>
          <p:cNvPr id="15362" name="Рисунок 3" descr="расс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2071688"/>
            <a:ext cx="2768600" cy="39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4" descr="0_b3a32_9cfc3765_X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2071688"/>
            <a:ext cx="28575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5" descr="BC2_140393811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143125"/>
            <a:ext cx="2459038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«Блистающие облака» (1929)</a:t>
            </a:r>
          </a:p>
        </p:txBody>
      </p:sp>
      <p:sp>
        <p:nvSpPr>
          <p:cNvPr id="16386" name="Заголовок 1"/>
          <p:cNvSpPr txBox="1">
            <a:spLocks/>
          </p:cNvSpPr>
          <p:nvPr/>
        </p:nvSpPr>
        <p:spPr bwMode="auto">
          <a:xfrm>
            <a:off x="3571875" y="2143125"/>
            <a:ext cx="521493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000">
              <a:latin typeface="Calibri" pitchFamily="34" charset="0"/>
            </a:endParaRP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3286125" y="3857625"/>
            <a:ext cx="585787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Главным достоинством романа являются персонажи –  живые, полнокровные образы людей 20-х годов, одолевающие не только жизненные препятствия, но и самих себя, «бесов в своих головах».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Все события в произведении переданы великолепным образным языком, они сочетаются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с автобиографическими эпизодами из поездок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К. Г. Паустовского по Черноморью и Кавказу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в 1925 –1927 гг. </a:t>
            </a:r>
          </a:p>
        </p:txBody>
      </p:sp>
      <p:pic>
        <p:nvPicPr>
          <p:cNvPr id="16388" name="Picture 2" descr="C:\Users\biblio\Desktop\Паустовский\blistau6_4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357313"/>
            <a:ext cx="2714625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C:\Users\biblio\Desktop\Паустовский\sun-and-clou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928688"/>
            <a:ext cx="37147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>
          <a:xfrm>
            <a:off x="357188" y="142875"/>
            <a:ext cx="8558212" cy="1470025"/>
          </a:xfrm>
        </p:spPr>
        <p:txBody>
          <a:bodyPr/>
          <a:lstStyle/>
          <a:p>
            <a:pPr algn="just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К. Г. Паустовский открывает для себя заповедную землю – Мещеру, которой обязан многими своими рассказами. Так появляется сборник рассказов «Мещерская сторона». Он много ездит, и каждая поездка – это книга.</a:t>
            </a:r>
            <a:endParaRPr lang="ru-RU" sz="1800" smtClean="0"/>
          </a:p>
        </p:txBody>
      </p:sp>
      <p:pic>
        <p:nvPicPr>
          <p:cNvPr id="17410" name="Рисунок 3" descr="мещ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1857375"/>
            <a:ext cx="568007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4" descr="мещ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857375"/>
            <a:ext cx="2714625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357188" y="357188"/>
            <a:ext cx="8358187" cy="1143000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Впереди – пустынный сентябрьский день. Впереди – затерянность в этом огромном мире пахучей листвы, трав, осеннего увядания, затишливых вод, облаков, низкого неба. И эту затерянность я всегда ощущаю как счастье.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К. Г. Паустовский. Мещёрская сторона. Дом</a:t>
            </a:r>
          </a:p>
        </p:txBody>
      </p:sp>
      <p:pic>
        <p:nvPicPr>
          <p:cNvPr id="18434" name="Рисунок 3" descr="k_g_paustovskij_telegramm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643313"/>
            <a:ext cx="2928937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C:\Users\biblio\Desktop\Паустовский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1857375"/>
            <a:ext cx="5310187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Users\biblio\Desktop\Паустовский\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35731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5" descr="Kniga_Sneg-210x3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3071813"/>
            <a:ext cx="24511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6" descr="правд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28625"/>
            <a:ext cx="21066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7" descr="во славу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8" y="714375"/>
            <a:ext cx="20272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8" descr="579_104493-b8da6-32098960-m750x740.jpg_ma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285750"/>
            <a:ext cx="371475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-214313" y="3786188"/>
            <a:ext cx="6572251" cy="2928937"/>
          </a:xfrm>
        </p:spPr>
        <p:txBody>
          <a:bodyPr rtlCol="0">
            <a:normAutofit fontScale="85000" lnSpcReduction="10000"/>
          </a:bodyPr>
          <a:lstStyle/>
          <a:p>
            <a:pPr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Рассказы «Снег» (1943) и «Дождливый рассвет»(1945), названные критиками сюжетными и стилистическими образцами лирической прозы.</a:t>
            </a:r>
          </a:p>
          <a:p>
            <a:pPr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«…если бы ты знал, как я полюбил все это отсюда, издали!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вспоминал об этом в самые страшные минуты боя. Я знал, что защищаю не только всю страну, но и вот этот самый милый для меня уголок – и тебя, и наш сад, и вихрастых наших мальчишек, и рощи за рекой…».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		К. Г. Паустовский. «Снег»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4" descr="povest_o_zhizni_knigi_1_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500063"/>
            <a:ext cx="2357437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3" descr="7e4fafad-1149-496c-9809-276ad5c245a4.j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2571750"/>
            <a:ext cx="2428875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357188" y="285750"/>
            <a:ext cx="542925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  С 1945-го по 1963-й годы К.Г. Паустовский писал свое главное произведение - автобиографическую  «Повесть о жизни»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из шести книг: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«Далекие годы»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«Беспокойная юность»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«Начало неведомого века»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«Время больших ожиданий»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«Бросок на юг»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«Книга скитаний». </a:t>
            </a:r>
          </a:p>
        </p:txBody>
      </p:sp>
      <p:pic>
        <p:nvPicPr>
          <p:cNvPr id="20484" name="Picture 3" descr="C:\Users\biblio\Desktop\Паустовский\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571875"/>
            <a:ext cx="2881312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28625" y="3571875"/>
            <a:ext cx="8429625" cy="3071813"/>
          </a:xfrm>
        </p:spPr>
        <p:txBody>
          <a:bodyPr/>
          <a:lstStyle/>
          <a:p>
            <a:pPr algn="l"/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19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Обычно писатель знает себя лучше, чем критики и литературоведы. Вот почему я согласился написать краткое предисловие к своему Собранию сочинений.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 другой стороны, возможность говорить о себе у писателя ограничена. В первую очередь – неловко давать оценку собственным книгам. Кроме того, ждать от автора объяснения собственных вещей – дело бесполезное. Чехов в таких случаях говорил: «Читайте мои книги, у меня же там все написано». 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Я с охотой могу повторить эти чеховские слова. Поэтому выскажу лишь некоторые соображения относительно своего творчества и вкратце передам свою биографию. Вся моя жизнь с раннего детства до начала тридцатых годов описана 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 шести книгах автобиографической «Повести о жизни», которая включена в это собрание.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endParaRPr lang="ru-RU" sz="19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Прямоугольник 4"/>
          <p:cNvSpPr>
            <a:spLocks noChangeArrowheads="1"/>
          </p:cNvSpPr>
          <p:nvPr/>
        </p:nvSpPr>
        <p:spPr bwMode="auto">
          <a:xfrm>
            <a:off x="1214438" y="3000375"/>
            <a:ext cx="6357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Несколько отрывочных мыслей (Вместо предисловия)                                                 из «Повести о жизни» К. Г. Паустовского</a:t>
            </a:r>
            <a:endParaRPr lang="ru-RU">
              <a:latin typeface="Calibri" pitchFamily="34" charset="0"/>
            </a:endParaRPr>
          </a:p>
        </p:txBody>
      </p:sp>
      <p:pic>
        <p:nvPicPr>
          <p:cNvPr id="21507" name="Picture 2" descr="C:\Users\biblio\Desktop\Паустовский\Фото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42875"/>
            <a:ext cx="7858125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3714750" y="571500"/>
            <a:ext cx="5429250" cy="2071688"/>
          </a:xfrm>
        </p:spPr>
        <p:txBody>
          <a:bodyPr/>
          <a:lstStyle/>
          <a:p>
            <a:pPr algn="l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  Повесть «Золотая роза» (1955)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посвящена сущности писательского труда.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К. Г. Паустовский раздумывает над природой искусства, приоткрывает перед читателем тайны литературного творчества, рассказывает о себе, источниках вдохновения и роли писателя для мира.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3857625" y="3286125"/>
            <a:ext cx="52863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  Хорошо может видеть людей и землю только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тот, кто их любит.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	       Золотая роза. Искусство видеть мир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Поэтическое восприятие жизни,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всего окружающего нас - величайший дар, доставшийся нам от детства. Если человек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не растеряет этот дар на протяжении долгих трезвых лет, то он поэт или писатель.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	       Золотая роза. Цветы из стружек.</a:t>
            </a:r>
          </a:p>
        </p:txBody>
      </p:sp>
      <p:pic>
        <p:nvPicPr>
          <p:cNvPr id="22531" name="Рисунок 6" descr="золо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143000"/>
            <a:ext cx="3214687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889</Words>
  <PresentationFormat>Экран (4:3)</PresentationFormat>
  <Paragraphs>82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Calibri</vt:lpstr>
      <vt:lpstr>Arial</vt:lpstr>
      <vt:lpstr>Times New Roman</vt:lpstr>
      <vt:lpstr>Тема Office</vt:lpstr>
      <vt:lpstr>К 125-летию со дня рождения Константина Георгиевича Паустовского </vt:lpstr>
      <vt:lpstr>Слайд 2</vt:lpstr>
      <vt:lpstr>«Блистающие облака» (1929)</vt:lpstr>
      <vt:lpstr>К. Г. Паустовский открывает для себя заповедную землю – Мещеру, которой обязан многими своими рассказами. Так появляется сборник рассказов «Мещерская сторона». Он много ездит, и каждая поездка – это книга.</vt:lpstr>
      <vt:lpstr>     Впереди – пустынный сентябрьский день. Впереди – затерянность в этом огромном мире пахучей листвы, трав, осеннего увядания, затишливых вод, облаков, низкого неба. И эту затерянность я всегда ощущаю как счастье.                                                         К. Г. Паустовский. Мещёрская сторона. Дом</vt:lpstr>
      <vt:lpstr>Слайд 6</vt:lpstr>
      <vt:lpstr>Слайд 7</vt:lpstr>
      <vt:lpstr>            Обычно писатель знает себя лучше, чем критики и литературоведы. Вот почему я согласился написать краткое предисловие к своему Собранию сочинений. С другой стороны, возможность говорить о себе у писателя ограничена. В первую очередь – неловко давать оценку собственным книгам. Кроме того, ждать от автора объяснения собственных вещей – дело бесполезное. Чехов в таких случаях говорил: «Читайте мои книги, у меня же там все написано».     Я с охотой могу повторить эти чеховские слова. Поэтому выскажу лишь некоторые соображения относительно своего творчества и вкратце передам свою биографию. Вся моя жизнь с раннего детства до начала тридцатых годов описана  в шести книгах автобиографической «Повести о жизни», которая включена в это собрание.    </vt:lpstr>
      <vt:lpstr>                  Повесть «Золотая роза» (1955)  посвящена сущности писательского труда. К. Г. Паустовский раздумывает над природой искусства, приоткрывает перед читателем тайны литературного творчества, рассказывает о себе, источниках вдохновения и роли писателя для мира.  </vt:lpstr>
      <vt:lpstr>                                                          «Драгоценная пыль»      В сюжете говорится о парижском мусорщике Жане Шамете, который хотел подарить розу из золота Сюзанне. Он хотел отдать ей всю нежность, давно уже загнанную в глубину сердца. По легенде золотая роза всегда приносит счастье.                        У героя не было денег на такую покупку, и он решил просеивать пыль, которую выметал из ювелирного магазина.     Прошло много лет, прежде, чем крупиц золота стало достаточно, чтобы изготовить маленькую золотую розу…  </vt:lpstr>
      <vt:lpstr>              Сказки "Похождения жука-носорога" "Теплый хлеб" "Стальное колечко" "Дремучий медведь" "Растрепанный воробей"              Рассказы "Барсучий нос" "Кот-Ворюга" "Заячьи лапы" "Прощание с летом" "Грач в троллейбусе" "Ночной дилижанс "  "Корзина с еловыми шишками" </vt:lpstr>
      <vt:lpstr>Философско-поэтические экосы К. Г. Паустовского</vt:lpstr>
      <vt:lpstr>   Город –  каменно-железный экос, где зародилась наделенная поэтическим даром Душа писателя, стремящаяся вырваться из оков трагических  и событий XX века в поисках истины и гармонии.  </vt:lpstr>
      <vt:lpstr>          Море – любимая природная стихия писателя, ассоциирующаяся  с первой романтической любовью и порождающая Творчество. </vt:lpstr>
      <vt:lpstr>   Лес –  естественная среда, способствующая творчеству и постижению неразрывной связи Человека и Природы.</vt:lpstr>
      <vt:lpstr>    Мир – открытая среда, в которой происходит признание Мастера  в пространстве русской и мировой культуры XX века. </vt:lpstr>
      <vt:lpstr>    Дом – идеальное пространство, в котором писатель обретает душевный покой и реализует извечное стремление к гармоничному бытию художника в природе и творчестве.  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Константин Георгиевич Паустовский (1892-1968) </dc:title>
  <dc:creator>biblio</dc:creator>
  <cp:lastModifiedBy>User</cp:lastModifiedBy>
  <cp:revision>187</cp:revision>
  <dcterms:created xsi:type="dcterms:W3CDTF">2017-03-27T09:22:20Z</dcterms:created>
  <dcterms:modified xsi:type="dcterms:W3CDTF">2017-05-12T06:43:18Z</dcterms:modified>
</cp:coreProperties>
</file>