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97333-5CB2-4329-A825-77FA39BD81A8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4673-E0A4-40CD-97A5-872B57374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44673-E0A4-40CD-97A5-872B573745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alpha val="78000"/>
              </a:srgbClr>
            </a:gs>
            <a:gs pos="16000">
              <a:srgbClr val="00CCCC">
                <a:alpha val="77000"/>
              </a:srgbClr>
            </a:gs>
            <a:gs pos="47000">
              <a:srgbClr val="9999FF">
                <a:alpha val="79000"/>
              </a:srgbClr>
            </a:gs>
            <a:gs pos="60001">
              <a:srgbClr val="2E6792">
                <a:alpha val="59000"/>
              </a:srgbClr>
            </a:gs>
            <a:gs pos="71001">
              <a:srgbClr val="3333CC">
                <a:alpha val="75000"/>
              </a:srgbClr>
            </a:gs>
            <a:gs pos="81000">
              <a:srgbClr val="1170FF">
                <a:alpha val="73000"/>
              </a:srgbClr>
            </a:gs>
            <a:gs pos="100000">
              <a:srgbClr val="006699">
                <a:alpha val="7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«Чайка» в полете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ИИЦ – Научная библиотека представляет виртуальную выставку к 80-летию </a:t>
            </a:r>
            <a:r>
              <a:rPr lang="ru-RU" sz="2000" b="1" dirty="0" smtClean="0">
                <a:solidFill>
                  <a:schemeClr val="bg1"/>
                </a:solidFill>
              </a:rPr>
              <a:t>первой женщины-космонавта Валентины </a:t>
            </a:r>
            <a:r>
              <a:rPr lang="ru-RU" sz="2000" b="1" dirty="0" smtClean="0">
                <a:solidFill>
                  <a:schemeClr val="bg1"/>
                </a:solidFill>
              </a:rPr>
              <a:t>Терешковой.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tereshkova_1202-420x60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642918"/>
            <a:ext cx="3200423" cy="457203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38576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Из-за солнечной активности старт «Востока–5» дважды переносили. Лишь 14 июня корабль начал успешный путь к орбите.  После томительных переживаний, которые довелось пережить командиру «Востока-5», 16 июня старт Терешковой удался на сто процентов. В полет Валю провожают Королев и Гагарин.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 первым космонавтом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(позывной «Заря») она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выходит на связь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уже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 орбиты: 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Я – «Заря». «Чайка», всё идет отлично. Машина работает отлично!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- Я – «Чайка». Вижу горизонт.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Голубая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синяя полоса. Это – Земля… Какая она прекрасная! Всё идет отлично!»</a:t>
            </a:r>
          </a:p>
        </p:txBody>
      </p:sp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1357298"/>
            <a:ext cx="2786082" cy="353011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15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Системы жизнеобеспечения «Востока-6»,бортовые системы носителя , наземное оборудование – все действовало безотказно.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Когда «Чайка» вышла на орбиту, «Ястреб»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(позывной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В.Быковского) проходил тридцать второй виток вокруг планеты. Полет Терешковой планировался на сутки, но моральное и физическое состояние  Терешковой позволили увеличить его до трех суток.  Во время полета состоялось «свидание на орбите» – была установлена радиосвязь между «Чайкой» и «Ястребом».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Scan1000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71934" y="4071942"/>
            <a:ext cx="471490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528638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Пилоты-космонавты В.Ф.Быковский и В.В.Терешкова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50057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Программа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научных исследований была одинаковой для обоих экипажей и включала киносъемку Земли, её облачного покрова, горизонта при восходе и заходе Солнца, фотографирование планет и наземных объектов. 19 июня групповой полёт был успешно завершен. Не обошлось без происшествий: во время спуска Валентина Терешкова получила небольшую ссадину.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Scan1000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1071546"/>
            <a:ext cx="5250693" cy="30003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42860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Первый отряд космонавтов, 1960-е г.г.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После приземления на другой день космонавты прибыли под Куйбышев для отдыха и восстановления. Здесь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Валентину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ждал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Андриян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Николаев – космонавт - 3. 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5 ноября 1963 года во Дворце бракосочетания на Чистых прудах Терешкова и Николаев стали первой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космической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парой. Сейчас 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её дочери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Елены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уже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двое своих детей.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75e1a6c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500306"/>
            <a:ext cx="4005274" cy="40375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1969 году Терешкова окончила Военно-воздушную академию им.Жуковского. Одновременно Валентина Терешкова начинает вести активную общественную деятельность: в1968 году возглавила Комитет советских женщин, с 1990года – первый заместитель председателя Российского агентства международного сотрудничества и развития, член Всемирного Совета Мира, неоднократно была  делегатом съездов КПСС, награждена орденами и медалями разных стран. Для целого поколения шестидесятых Терешкова стала олицетворением счастливой и успешной советской женщины. И всегда Терешкова подтянута, ухожена, спокойна и уверена в себе.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tereshkova1_1425581570.jpg.600x450_q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3500438"/>
            <a:ext cx="3929070" cy="294680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              Список использованной литературы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Александров, Анатолий Андреевич. Путь к звездам. Из истории советской космонавтики [Текст] / А. А. Александров. — М. : Вече, 2006. — 384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Беркович, Д. М. Космонавтика [Текст] /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редкол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 : Д. М. Беркович [и др.]. — М. : Совет.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энцикл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., 1968. — 528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Сто великих женщин [Текст] / Сост. – И. И. Семашко. – М. : Вече, 1999. – 576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Чеснов, Василий. Энциклопедия для детей. Доп.том. Космонавтика /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Отв.ред.В.Чеснов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 — М. :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Аванта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2004. — 448с.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Щукин, А. Н. Знаменитые россияне [Текст] :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Биогр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 Словарь – справочник / А. Н. Щукин. – М. : Просвещение, 1996. – 304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Эстафета космических подвигов [Текст] / Сост. Б. Котловой. – М. : «Известия», 1981. – 344 с.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1643050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Валентина Владимировна Терешкова (род. В 1937г.) – космонавт СССР, генерал, Герой Советского Союза, 19 июня 1963 года первой из женщин совершила полет в космос на космическом корабле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«Восток – 6». За двое суток и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23 часа пребывания в космосе ее корабль осуществил групповой полет с кораблем «Восток – 5», пилотируемым В.Ф.Быковским.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215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142984"/>
            <a:ext cx="2760742" cy="432414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Не так уж много набиралось приметных дат у Валентины Терешковой до полета «Чайки». Но отдельные врезались в память на всю жизнь. В июле пятьдесят второго, после семилетки, в неполных пятнадцать лет она переступила порог проходной Ярославского шинного завода. Там началась ее рабочая биография, мало отличная от биографий многих советских девушек и юношей в трудное послевоенное время. Но меньше, чем через год, Валентина стала текстильщицей.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Scan1001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14480" y="3071810"/>
            <a:ext cx="2330818" cy="342902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can10016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57752" y="3071810"/>
            <a:ext cx="2143140" cy="351827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500042"/>
            <a:ext cx="371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Жизнь била ключом. Работа, учеба. Времени решительно не хватало, но вскоре добавился еще аэроклуб. В мае пятьдесят девятого Терешкова совершила первый в своей жизни парашютный прыжок.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следующем,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шестидесятом,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Валентину избрали секретарем комитета комсомола комбината. В день полета  Юрия Гагарина на комбинате и в аэроклубе царил невероятный переполох. Из уст в уста передавались самые сказочные подробности из биографии первого космонавта, говорили , что он ярославский парень…</a:t>
            </a:r>
            <a:endParaRPr lang="ru-RU" b="1" dirty="0"/>
          </a:p>
        </p:txBody>
      </p:sp>
      <p:pic>
        <p:nvPicPr>
          <p:cNvPr id="3" name="Рисунок 2" descr="54-900x1279-422x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928670"/>
            <a:ext cx="2652717" cy="377163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3143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ноябре шестьдесят первого Терешкова оставила заявление в аэроклубе с просьбой о зачислении в отряд космонавтов. Надежда лишь теплилась, но через месяц Валентину вызвали в областной комитет ДОСААФ и сообщили,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что её просьба удовлетворена, остается дождаться  вызова из Москвы. Только в марте 1962 года она получила телеграмму  с требованием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прибыть 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9 марта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Москву в 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Главный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штаб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ВВС.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Изображение 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1000108"/>
            <a:ext cx="3138797" cy="40005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714356"/>
            <a:ext cx="371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Из Москвы её направили в Звёздный. Здесь Терешкова почувствовала себя счастливой.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аставниками её были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прославленный полярный летчик Николай Петрович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Каманин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и «главный ракетчик» страны Сергей Павлович Королёв. Хотя программа подготовки женской группы считалась облегчённой, все же была непростой. Было сокращено пребывание в барокамере, уменьшены перегрузки на центрифуге, зато тренировки на тренажере занимали большую часть времени. Здесь поблажек не было.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tereshkova_14777-600x5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3" y="1071546"/>
            <a:ext cx="3857652" cy="349117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85776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В.Терешкова в период подготовки к полету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642918"/>
            <a:ext cx="37862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«Когда Валя пришла к нам в отряд космонавтов, мы все её очень полюбили: не только лётчики, инструкторы, но и наши жёны. Она вошла в нашу жизнь, как входят в родную семью, - просто, без рисовки, с твердым желанием усвоить уже сложившиеся традиции. И если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удастся,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внести что-то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новое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, свое…»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</a:rPr>
              <a:t>Юрий Гагарин</a:t>
            </a:r>
            <a:endParaRPr lang="ru-RU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Scan1000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428604"/>
            <a:ext cx="3429024" cy="507209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середине первой декады августа вся женская группа, вместе с экипажами «Востока – 3» и «Востока – 4», вылетела на Байконур и впервые присутствовала при запуске на околоземную орбиту Николаева и Поповича. События на космодроме потрясли женское воображение.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Только тут каждая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из претенденток  почувствовала себя по-настоящему причастной к ответственному и рискованному делу.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Изображение 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2571744"/>
            <a:ext cx="2571768" cy="389373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can10007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714620"/>
            <a:ext cx="2714644" cy="353334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Намеченный на конец мая групповой полет «Востока – 5» и «Востока – 6» по погодным условиям пришлось перенести на середину июня. На рассвете 5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июня,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за неделю до старта, космический десант вылетел на Байконур. Там продолжались круглосуточные проверочные работы. 10 июня на заседании Государственной комиссии был утвержден состав экипажей. Командиром «Востока – 5» был назначен Валерий Быковский, «Востока – 6» - Валентина Терешкова, а также дублёры.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2928934"/>
            <a:ext cx="4572032" cy="34290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1159</Words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66</cp:revision>
  <dcterms:modified xsi:type="dcterms:W3CDTF">2017-03-03T05:56:03Z</dcterms:modified>
</cp:coreProperties>
</file>