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340768"/>
            <a:ext cx="5724128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395536" cy="432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1484784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Конституция – основной закон государства.</a:t>
            </a:r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354665"/>
            <a:ext cx="540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Конституция определяет: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</a:rPr>
              <a:t>стройство страны;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органы государственной власти;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права и обязанности граждан;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гимн, герб, флаг и столицу.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Алексеевич</dc:creator>
  <cp:lastModifiedBy>helper</cp:lastModifiedBy>
  <cp:revision>7</cp:revision>
  <dcterms:created xsi:type="dcterms:W3CDTF">2016-11-29T10:53:10Z</dcterms:created>
  <dcterms:modified xsi:type="dcterms:W3CDTF">2016-11-30T09:25:05Z</dcterms:modified>
</cp:coreProperties>
</file>