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1340768"/>
            <a:ext cx="5724128" cy="55172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1340768"/>
            <a:ext cx="395536" cy="43204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635896" y="1484784"/>
            <a:ext cx="5004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Конституция – основной закон государства.</a:t>
            </a:r>
            <a:endParaRPr lang="ru-RU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63888" y="3354665"/>
            <a:ext cx="5400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Конституция определяет:</a:t>
            </a:r>
          </a:p>
          <a:p>
            <a:endParaRPr lang="ru-RU" sz="2800" b="1" dirty="0" smtClean="0"/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0070C0"/>
                </a:solidFill>
              </a:rPr>
              <a:t>у</a:t>
            </a:r>
            <a:r>
              <a:rPr lang="ru-RU" sz="2800" b="1" dirty="0" smtClean="0">
                <a:solidFill>
                  <a:srgbClr val="0070C0"/>
                </a:solidFill>
              </a:rPr>
              <a:t>стройство страны;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0070C0"/>
                </a:solidFill>
              </a:rPr>
              <a:t>органы государственной власти;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0070C0"/>
                </a:solidFill>
              </a:rPr>
              <a:t>права и обязанности граждан;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0070C0"/>
                </a:solidFill>
              </a:rPr>
              <a:t>гимн, герб, флаг и столицу.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29</Words>
  <Application>Microsoft Office PowerPoint</Application>
  <PresentationFormat>Экран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 Алексеевич</dc:creator>
  <cp:lastModifiedBy>helper</cp:lastModifiedBy>
  <cp:revision>7</cp:revision>
  <dcterms:created xsi:type="dcterms:W3CDTF">2016-11-29T10:53:10Z</dcterms:created>
  <dcterms:modified xsi:type="dcterms:W3CDTF">2016-11-30T09:25:05Z</dcterms:modified>
</cp:coreProperties>
</file>