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7" r:id="rId4"/>
    <p:sldId id="258" r:id="rId5"/>
    <p:sldId id="263" r:id="rId6"/>
    <p:sldId id="259" r:id="rId7"/>
    <p:sldId id="262" r:id="rId8"/>
    <p:sldId id="264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5A7D1"/>
    <a:srgbClr val="660033"/>
    <a:srgbClr val="9933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90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81FF4-7D16-4943-809A-F5806A6CAB7D}" type="datetimeFigureOut">
              <a:rPr lang="ru-RU"/>
              <a:pPr>
                <a:defRPr/>
              </a:pPr>
              <a:t>23.12.2015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A6629-380A-4B15-9319-E6C475095B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E55086-9CE0-40F8-B2B2-C6BFCC690281}" type="datetimeFigureOut">
              <a:rPr lang="ru-RU"/>
              <a:pPr>
                <a:defRPr/>
              </a:pPr>
              <a:t>23.12.2015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965C79-5330-420A-B4FD-5ECCD6F6FF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CE1107-F4C9-497B-8616-E8F58FF1AAB7}" type="datetimeFigureOut">
              <a:rPr lang="ru-RU"/>
              <a:pPr>
                <a:defRPr/>
              </a:pPr>
              <a:t>23.12.2015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3DAF28-738A-4A91-8481-EF70690DD9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7F5A5D-3AE9-498D-807F-FC755CD16241}" type="datetimeFigureOut">
              <a:rPr lang="ru-RU"/>
              <a:pPr>
                <a:defRPr/>
              </a:pPr>
              <a:t>23.12.2015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3110B-D6A6-4636-A061-D99706B77C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F91F83-2AFD-4168-B653-EAE01B87EFF2}" type="datetimeFigureOut">
              <a:rPr lang="ru-RU"/>
              <a:pPr>
                <a:defRPr/>
              </a:pPr>
              <a:t>23.12.2015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2A1007-31FF-49E0-ADCA-0395C53BC7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B64974-B581-442B-8FDB-10045F8D2919}" type="datetimeFigureOut">
              <a:rPr lang="ru-RU"/>
              <a:pPr>
                <a:defRPr/>
              </a:pPr>
              <a:t>23.12.2015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E3BC3-C78B-4A63-B17F-ECFB8B98C5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86D74-40B0-45BA-BF77-897005398F79}" type="datetimeFigureOut">
              <a:rPr lang="ru-RU"/>
              <a:pPr>
                <a:defRPr/>
              </a:pPr>
              <a:t>23.12.2015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6E12A4-E8A0-487C-8020-A565F6D439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48C5B8-0699-4526-9E8C-AE559C6B696F}" type="datetimeFigureOut">
              <a:rPr lang="ru-RU"/>
              <a:pPr>
                <a:defRPr/>
              </a:pPr>
              <a:t>23.12.2015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825B7-1E37-4029-B882-A24AF74D36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2F596A-CB47-4D79-A474-36BF425BC7AC}" type="datetimeFigureOut">
              <a:rPr lang="ru-RU"/>
              <a:pPr>
                <a:defRPr/>
              </a:pPr>
              <a:t>23.12.2015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2C96DF-91D4-4E57-AE99-699010CA34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B6C18-EDF7-41F7-A818-13B9C78CD427}" type="datetimeFigureOut">
              <a:rPr lang="ru-RU"/>
              <a:pPr>
                <a:defRPr/>
              </a:pPr>
              <a:t>23.12.2015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BC88B2-D52E-4589-BF64-4EC1823116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6E2F09-2B09-4DFB-91E7-7BCF4F846FD9}" type="datetimeFigureOut">
              <a:rPr lang="ru-RU"/>
              <a:pPr>
                <a:defRPr/>
              </a:pPr>
              <a:t>23.12.2015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E43F7E-3436-461E-ACD8-CF7C43C64A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01B7670-6885-46DE-A489-1CB823142DED}" type="datetimeFigureOut">
              <a:rPr lang="ru-RU"/>
              <a:pPr>
                <a:defRPr/>
              </a:pPr>
              <a:t>23.12.2015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05303A4-E67E-4D19-B7BB-497A0C2FF4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11188" y="0"/>
            <a:ext cx="7920037" cy="1916113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4000" smtClean="0">
                <a:solidFill>
                  <a:schemeClr val="folHlink"/>
                </a:solidFill>
                <a:latin typeface="Annabelle" pitchFamily="66" charset="0"/>
              </a:rPr>
              <a:t>Новогодние украшения </a:t>
            </a:r>
            <a:br>
              <a:rPr lang="ru-RU" sz="4000" smtClean="0">
                <a:solidFill>
                  <a:schemeClr val="folHlink"/>
                </a:solidFill>
                <a:latin typeface="Annabelle" pitchFamily="66" charset="0"/>
              </a:rPr>
            </a:br>
            <a:r>
              <a:rPr lang="ru-RU" sz="4000" smtClean="0">
                <a:solidFill>
                  <a:schemeClr val="folHlink"/>
                </a:solidFill>
                <a:latin typeface="Annabelle" pitchFamily="66" charset="0"/>
              </a:rPr>
              <a:t>в технике мягкой игрушки</a:t>
            </a:r>
            <a:br>
              <a:rPr lang="ru-RU" sz="4000" smtClean="0">
                <a:solidFill>
                  <a:schemeClr val="folHlink"/>
                </a:solidFill>
                <a:latin typeface="Annabelle" pitchFamily="66" charset="0"/>
              </a:rPr>
            </a:br>
            <a:r>
              <a:rPr lang="ru-RU" sz="4000" i="1" smtClean="0">
                <a:solidFill>
                  <a:schemeClr val="folHlink"/>
                </a:solidFill>
                <a:latin typeface="Annabelle" pitchFamily="66" charset="0"/>
              </a:rPr>
              <a:t>Мастер-класс</a:t>
            </a:r>
          </a:p>
        </p:txBody>
      </p:sp>
      <p:pic>
        <p:nvPicPr>
          <p:cNvPr id="13315" name="Picture 5" descr="il_fullxful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84438" y="2205038"/>
            <a:ext cx="4321175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4213" y="188913"/>
            <a:ext cx="7772400" cy="1143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mtClean="0">
                <a:solidFill>
                  <a:schemeClr val="folHlink"/>
                </a:solidFill>
                <a:latin typeface="Annabelle" pitchFamily="66" charset="0"/>
              </a:rPr>
              <a:t>Нам понадобится:</a:t>
            </a:r>
            <a:r>
              <a:rPr lang="ru-RU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433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950" y="1484313"/>
            <a:ext cx="9036050" cy="4811712"/>
          </a:xfrm>
        </p:spPr>
        <p:txBody>
          <a:bodyPr/>
          <a:lstStyle/>
          <a:p>
            <a:pPr algn="l" eaLnBrk="1" hangingPunct="1">
              <a:lnSpc>
                <a:spcPct val="80000"/>
              </a:lnSpc>
              <a:buFont typeface="Arial" charset="0"/>
              <a:buChar char="•"/>
            </a:pPr>
            <a:r>
              <a:rPr lang="ru-RU" sz="2400" smtClean="0">
                <a:solidFill>
                  <a:srgbClr val="660033"/>
                </a:solidFill>
                <a:latin typeface="Times New Roman" pitchFamily="18" charset="0"/>
              </a:rPr>
              <a:t>трафареты различной формы (снежинки, снеговики, елочки);</a:t>
            </a:r>
            <a:br>
              <a:rPr lang="ru-RU" sz="2400" smtClean="0">
                <a:solidFill>
                  <a:srgbClr val="660033"/>
                </a:solidFill>
                <a:latin typeface="Times New Roman" pitchFamily="18" charset="0"/>
              </a:rPr>
            </a:br>
            <a:r>
              <a:rPr lang="ru-RU" sz="2400" smtClean="0">
                <a:solidFill>
                  <a:srgbClr val="660033"/>
                </a:solidFill>
                <a:latin typeface="Times New Roman" pitchFamily="18" charset="0"/>
              </a:rPr>
              <a:t> </a:t>
            </a:r>
          </a:p>
          <a:p>
            <a:pPr algn="l" eaLnBrk="1" hangingPunct="1">
              <a:lnSpc>
                <a:spcPct val="80000"/>
              </a:lnSpc>
              <a:buFont typeface="Arial" charset="0"/>
              <a:buChar char="•"/>
            </a:pPr>
            <a:r>
              <a:rPr lang="ru-RU" sz="2400" smtClean="0">
                <a:solidFill>
                  <a:srgbClr val="660033"/>
                </a:solidFill>
                <a:latin typeface="Times New Roman" pitchFamily="18" charset="0"/>
              </a:rPr>
              <a:t>ткань – фетр или сукно, парча (желательно нескольких расцветок);</a:t>
            </a:r>
            <a:br>
              <a:rPr lang="ru-RU" sz="2400" smtClean="0">
                <a:solidFill>
                  <a:srgbClr val="660033"/>
                </a:solidFill>
                <a:latin typeface="Times New Roman" pitchFamily="18" charset="0"/>
              </a:rPr>
            </a:br>
            <a:r>
              <a:rPr lang="ru-RU" sz="2400" smtClean="0">
                <a:solidFill>
                  <a:srgbClr val="660033"/>
                </a:solidFill>
                <a:latin typeface="Times New Roman" pitchFamily="18" charset="0"/>
              </a:rPr>
              <a:t> </a:t>
            </a:r>
          </a:p>
          <a:p>
            <a:pPr algn="l" eaLnBrk="1" hangingPunct="1">
              <a:lnSpc>
                <a:spcPct val="80000"/>
              </a:lnSpc>
              <a:buFont typeface="Arial" charset="0"/>
              <a:buChar char="•"/>
            </a:pPr>
            <a:r>
              <a:rPr lang="ru-RU" sz="2400" smtClean="0">
                <a:solidFill>
                  <a:srgbClr val="660033"/>
                </a:solidFill>
                <a:latin typeface="Times New Roman" pitchFamily="18" charset="0"/>
              </a:rPr>
              <a:t>ножницы (игрушки небольшие, удобнее использовать маникюрные ножнички);</a:t>
            </a:r>
            <a:br>
              <a:rPr lang="ru-RU" sz="2400" smtClean="0">
                <a:solidFill>
                  <a:srgbClr val="660033"/>
                </a:solidFill>
                <a:latin typeface="Times New Roman" pitchFamily="18" charset="0"/>
              </a:rPr>
            </a:br>
            <a:r>
              <a:rPr lang="ru-RU" sz="2400" smtClean="0">
                <a:solidFill>
                  <a:srgbClr val="660033"/>
                </a:solidFill>
                <a:latin typeface="Times New Roman" pitchFamily="18" charset="0"/>
              </a:rPr>
              <a:t> </a:t>
            </a:r>
          </a:p>
          <a:p>
            <a:pPr algn="l" eaLnBrk="1" hangingPunct="1">
              <a:lnSpc>
                <a:spcPct val="80000"/>
              </a:lnSpc>
              <a:buFont typeface="Arial" charset="0"/>
              <a:buChar char="•"/>
            </a:pPr>
            <a:r>
              <a:rPr lang="ru-RU" sz="2400" smtClean="0">
                <a:solidFill>
                  <a:srgbClr val="660033"/>
                </a:solidFill>
                <a:latin typeface="Times New Roman" pitchFamily="18" charset="0"/>
              </a:rPr>
              <a:t>карандаш (для переноса трафарета на основу);</a:t>
            </a:r>
            <a:br>
              <a:rPr lang="ru-RU" sz="2400" smtClean="0">
                <a:solidFill>
                  <a:srgbClr val="660033"/>
                </a:solidFill>
                <a:latin typeface="Times New Roman" pitchFamily="18" charset="0"/>
              </a:rPr>
            </a:br>
            <a:r>
              <a:rPr lang="ru-RU" sz="2400" smtClean="0">
                <a:solidFill>
                  <a:srgbClr val="660033"/>
                </a:solidFill>
                <a:latin typeface="Times New Roman" pitchFamily="18" charset="0"/>
              </a:rPr>
              <a:t> </a:t>
            </a:r>
          </a:p>
          <a:p>
            <a:pPr algn="l" eaLnBrk="1" hangingPunct="1">
              <a:lnSpc>
                <a:spcPct val="80000"/>
              </a:lnSpc>
              <a:buFont typeface="Arial" charset="0"/>
              <a:buChar char="•"/>
            </a:pPr>
            <a:r>
              <a:rPr lang="ru-RU" sz="2400" smtClean="0">
                <a:solidFill>
                  <a:srgbClr val="660033"/>
                </a:solidFill>
                <a:latin typeface="Times New Roman" pitchFamily="18" charset="0"/>
              </a:rPr>
              <a:t>нитки и иголка (чтобы соединять части игрушек между собой);</a:t>
            </a:r>
            <a:br>
              <a:rPr lang="ru-RU" sz="2400" smtClean="0">
                <a:solidFill>
                  <a:srgbClr val="660033"/>
                </a:solidFill>
                <a:latin typeface="Times New Roman" pitchFamily="18" charset="0"/>
              </a:rPr>
            </a:br>
            <a:r>
              <a:rPr lang="ru-RU" sz="2400" smtClean="0">
                <a:solidFill>
                  <a:srgbClr val="660033"/>
                </a:solidFill>
                <a:latin typeface="Times New Roman" pitchFamily="18" charset="0"/>
              </a:rPr>
              <a:t> </a:t>
            </a:r>
          </a:p>
          <a:p>
            <a:pPr algn="l" eaLnBrk="1" hangingPunct="1">
              <a:lnSpc>
                <a:spcPct val="80000"/>
              </a:lnSpc>
              <a:buFont typeface="Arial" charset="0"/>
              <a:buChar char="•"/>
            </a:pPr>
            <a:r>
              <a:rPr lang="ru-RU" sz="2400" smtClean="0">
                <a:solidFill>
                  <a:srgbClr val="660033"/>
                </a:solidFill>
                <a:latin typeface="Times New Roman" pitchFamily="18" charset="0"/>
              </a:rPr>
              <a:t>вата, поролон или другие материалы для внутреннего заполнения;</a:t>
            </a:r>
            <a:br>
              <a:rPr lang="ru-RU" sz="2400" smtClean="0">
                <a:solidFill>
                  <a:srgbClr val="660033"/>
                </a:solidFill>
                <a:latin typeface="Times New Roman" pitchFamily="18" charset="0"/>
              </a:rPr>
            </a:br>
            <a:r>
              <a:rPr lang="ru-RU" sz="2400" smtClean="0">
                <a:solidFill>
                  <a:srgbClr val="660033"/>
                </a:solidFill>
                <a:latin typeface="Times New Roman" pitchFamily="18" charset="0"/>
              </a:rPr>
              <a:t> </a:t>
            </a:r>
          </a:p>
          <a:p>
            <a:pPr algn="l" eaLnBrk="1" hangingPunct="1">
              <a:lnSpc>
                <a:spcPct val="80000"/>
              </a:lnSpc>
              <a:buFont typeface="Arial" charset="0"/>
              <a:buChar char="•"/>
            </a:pPr>
            <a:r>
              <a:rPr lang="ru-RU" sz="2400" smtClean="0">
                <a:solidFill>
                  <a:srgbClr val="660033"/>
                </a:solidFill>
                <a:latin typeface="Times New Roman" pitchFamily="18" charset="0"/>
              </a:rPr>
              <a:t>бусины, бисер, пуговицы, ленточки и другие материалы для украшения игрушки.</a:t>
            </a:r>
          </a:p>
          <a:p>
            <a:pPr algn="l" eaLnBrk="1" hangingPunct="1">
              <a:lnSpc>
                <a:spcPct val="80000"/>
              </a:lnSpc>
              <a:buFont typeface="Arial" charset="0"/>
              <a:buChar char="•"/>
            </a:pPr>
            <a:endParaRPr lang="ru-RU" sz="2400" smtClean="0">
              <a:solidFill>
                <a:srgbClr val="660033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idx="1"/>
          </p:nvPr>
        </p:nvSpPr>
        <p:spPr>
          <a:xfrm>
            <a:off x="468313" y="1844675"/>
            <a:ext cx="8207375" cy="40322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2400" smtClean="0">
                <a:solidFill>
                  <a:srgbClr val="660033"/>
                </a:solidFill>
              </a:rPr>
              <a:t>1. </a:t>
            </a:r>
            <a:r>
              <a:rPr lang="ru-RU" sz="2400" b="1" smtClean="0">
                <a:solidFill>
                  <a:srgbClr val="660033"/>
                </a:solidFill>
              </a:rPr>
              <a:t>Перенести рисунок с трафарета на подготовленный кусок фетра</a:t>
            </a:r>
            <a:r>
              <a:rPr lang="ru-RU" sz="2400" smtClean="0">
                <a:solidFill>
                  <a:srgbClr val="660033"/>
                </a:solidFill>
              </a:rPr>
              <a:t>: трафарет накладывается сверху и обводится карандашом.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2400" smtClean="0">
                <a:solidFill>
                  <a:srgbClr val="660033"/>
                </a:solidFill>
              </a:rPr>
              <a:t>2. Затем </a:t>
            </a:r>
            <a:r>
              <a:rPr lang="ru-RU" sz="2400" b="1" smtClean="0">
                <a:solidFill>
                  <a:srgbClr val="660033"/>
                </a:solidFill>
              </a:rPr>
              <a:t>детали вырезаются и сшиваются между собой</a:t>
            </a:r>
            <a:r>
              <a:rPr lang="ru-RU" sz="2400" smtClean="0">
                <a:solidFill>
                  <a:srgbClr val="660033"/>
                </a:solidFill>
              </a:rPr>
              <a:t> вручную или с помощью швейной машинки.                            Также соединить две части игрушки </a:t>
            </a:r>
            <a:r>
              <a:rPr lang="ru-RU" sz="2400" b="1" smtClean="0">
                <a:solidFill>
                  <a:srgbClr val="660033"/>
                </a:solidFill>
              </a:rPr>
              <a:t>можно и с помощью степлера</a:t>
            </a:r>
            <a:r>
              <a:rPr lang="ru-RU" sz="2400" smtClean="0">
                <a:solidFill>
                  <a:srgbClr val="660033"/>
                </a:solidFill>
              </a:rPr>
              <a:t>.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2400" smtClean="0">
                <a:solidFill>
                  <a:srgbClr val="660033"/>
                </a:solidFill>
              </a:rPr>
              <a:t>3. Когда игрушка готова, можно приступать к её </a:t>
            </a:r>
            <a:r>
              <a:rPr lang="ru-RU" sz="2400" b="1" smtClean="0">
                <a:solidFill>
                  <a:srgbClr val="660033"/>
                </a:solidFill>
              </a:rPr>
              <a:t>украшению</a:t>
            </a:r>
            <a:r>
              <a:rPr lang="ru-RU" sz="2400" smtClean="0">
                <a:solidFill>
                  <a:srgbClr val="660033"/>
                </a:solidFill>
              </a:rPr>
              <a:t>.                        </a:t>
            </a:r>
            <a:r>
              <a:rPr lang="ru-RU" sz="2400" b="1" smtClean="0">
                <a:solidFill>
                  <a:srgbClr val="660033"/>
                </a:solidFill>
              </a:rPr>
              <a:t>Елочку можно украсить бусинами или пуговицами</a:t>
            </a:r>
            <a:r>
              <a:rPr lang="ru-RU" sz="2400" smtClean="0">
                <a:solidFill>
                  <a:srgbClr val="660033"/>
                </a:solidFill>
              </a:rPr>
              <a:t>, которые будут смотреться, как елочные игрушки,                                цветные нитки вдоль такой елочки заменят новогодние гирлянды.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2400" smtClean="0">
                <a:solidFill>
                  <a:srgbClr val="660033"/>
                </a:solidFill>
              </a:rPr>
              <a:t>	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79388" y="0"/>
            <a:ext cx="8785225" cy="1143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mtClean="0">
                <a:solidFill>
                  <a:schemeClr val="folHlink"/>
                </a:solidFill>
                <a:latin typeface="Annabelle" pitchFamily="66" charset="0"/>
              </a:rPr>
              <a:t>Техника создания мягкой игрушки</a:t>
            </a:r>
            <a:r>
              <a:rPr lang="ru-RU" smtClean="0">
                <a:solidFill>
                  <a:srgbClr val="000000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Содержимое 9" descr="image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85750" y="714375"/>
            <a:ext cx="4117975" cy="2714625"/>
          </a:xfrm>
        </p:spPr>
      </p:pic>
      <p:pic>
        <p:nvPicPr>
          <p:cNvPr id="16387" name="Рисунок 15" descr="image (1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5" y="142875"/>
            <a:ext cx="4000500" cy="256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Рисунок 16" descr="image (2)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75" y="3857625"/>
            <a:ext cx="3143250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Рисунок 17" descr="image (3)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72063" y="3571875"/>
            <a:ext cx="3348037" cy="2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A7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/>
          </p:cNvSpPr>
          <p:nvPr>
            <p:ph type="body" idx="1"/>
          </p:nvPr>
        </p:nvSpPr>
        <p:spPr>
          <a:xfrm>
            <a:off x="0" y="404813"/>
            <a:ext cx="9144000" cy="36718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2400" i="1" smtClean="0">
                <a:solidFill>
                  <a:srgbClr val="660033"/>
                </a:solidFill>
              </a:rPr>
              <a:t>        Из фетра </a:t>
            </a:r>
            <a:r>
              <a:rPr lang="ru-RU" sz="2400" b="1" i="1" smtClean="0">
                <a:solidFill>
                  <a:srgbClr val="660033"/>
                </a:solidFill>
              </a:rPr>
              <a:t>можно выполнить сердечки, снежинки, звездочки, миниатюрные носочки</a:t>
            </a:r>
            <a:r>
              <a:rPr lang="ru-RU" sz="2400" i="1" smtClean="0">
                <a:solidFill>
                  <a:srgbClr val="660033"/>
                </a:solidFill>
              </a:rPr>
              <a:t>.                                                                      Прикрепите петельку к фигуркам и развесьте в комнате или украсьте новогоднюю елку.                                                                                     Можно использовать </a:t>
            </a:r>
            <a:r>
              <a:rPr lang="ru-RU" sz="2400" b="1" i="1" smtClean="0">
                <a:solidFill>
                  <a:srgbClr val="660033"/>
                </a:solidFill>
              </a:rPr>
              <a:t>однослойные украшения</a:t>
            </a:r>
            <a:r>
              <a:rPr lang="ru-RU" sz="2400" i="1" smtClean="0">
                <a:solidFill>
                  <a:srgbClr val="660033"/>
                </a:solidFill>
              </a:rPr>
              <a:t>, а можно повесить </a:t>
            </a:r>
            <a:r>
              <a:rPr lang="ru-RU" sz="2400" b="1" i="1" smtClean="0">
                <a:solidFill>
                  <a:srgbClr val="660033"/>
                </a:solidFill>
              </a:rPr>
              <a:t>объемные новогодние игрушки</a:t>
            </a:r>
            <a:r>
              <a:rPr lang="ru-RU" sz="2400" i="1" smtClean="0">
                <a:solidFill>
                  <a:srgbClr val="660033"/>
                </a:solidFill>
              </a:rPr>
              <a:t> из фетра  на елку.                                                                                                                 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2400" i="1" smtClean="0">
                <a:solidFill>
                  <a:srgbClr val="660033"/>
                </a:solidFill>
              </a:rPr>
              <a:t>         </a:t>
            </a:r>
            <a:endParaRPr lang="ru-RU" sz="2400" smtClean="0"/>
          </a:p>
        </p:txBody>
      </p:sp>
      <p:pic>
        <p:nvPicPr>
          <p:cNvPr id="17411" name="Picture 4" descr="453_9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84438" y="3068638"/>
            <a:ext cx="4606925" cy="346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Содержимое 3" descr="elki-iz-fetra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85750" y="214313"/>
            <a:ext cx="3929063" cy="3586162"/>
          </a:xfrm>
        </p:spPr>
      </p:pic>
      <p:pic>
        <p:nvPicPr>
          <p:cNvPr id="18435" name="Рисунок 4" descr="elki-iz-fetra-4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3" y="500063"/>
            <a:ext cx="3714750" cy="321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Рисунок 5" descr="elki-iz-fetra-2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3" y="3929063"/>
            <a:ext cx="3440112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Рисунок 6" descr="igrushki-na-elku-iz-fetra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29125" y="4214813"/>
            <a:ext cx="4143375" cy="191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A7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i="1" smtClean="0">
                <a:solidFill>
                  <a:srgbClr val="660033"/>
                </a:solidFill>
                <a:latin typeface="Annabelle" pitchFamily="66" charset="0"/>
              </a:rPr>
              <a:t>Елочные шары                                       в технике мягкой игрушки </a:t>
            </a:r>
          </a:p>
        </p:txBody>
      </p:sp>
      <p:pic>
        <p:nvPicPr>
          <p:cNvPr id="19459" name="Picture 4" descr="26683_9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3713" y="1700213"/>
            <a:ext cx="6096000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A7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ChangeArrowheads="1"/>
          </p:cNvSpPr>
          <p:nvPr/>
        </p:nvSpPr>
        <p:spPr bwMode="auto">
          <a:xfrm>
            <a:off x="574675" y="908050"/>
            <a:ext cx="8569325" cy="184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Font typeface="Arial" charset="0"/>
              <a:buNone/>
            </a:pPr>
            <a:r>
              <a:rPr lang="ru-RU" sz="2800" b="1" i="1">
                <a:solidFill>
                  <a:srgbClr val="660033"/>
                </a:solidFill>
              </a:rPr>
              <a:t>  Своими руками можно сделать много удивительно красивых и оригинальных новогодних украшений и елочных игрушек!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 typeface="Arial" charset="0"/>
              <a:buNone/>
            </a:pPr>
            <a:endParaRPr lang="ru-RU" sz="2800" b="1">
              <a:latin typeface="Calibri" pitchFamily="34" charset="0"/>
            </a:endParaRPr>
          </a:p>
        </p:txBody>
      </p:sp>
      <p:pic>
        <p:nvPicPr>
          <p:cNvPr id="20483" name="Picture 6" descr="novyy_god_v_krugu_semi_1920x12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1050" y="2924175"/>
            <a:ext cx="5113338" cy="319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190</Words>
  <Application>Microsoft Office PowerPoint</Application>
  <PresentationFormat>Экран (4:3)</PresentationFormat>
  <Paragraphs>18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Annabelle</vt:lpstr>
      <vt:lpstr>Times New Roman</vt:lpstr>
      <vt:lpstr>Тема Office</vt:lpstr>
      <vt:lpstr>Новогодние украшения  в технике мягкой игрушки Мастер-класс</vt:lpstr>
      <vt:lpstr>Нам понадобится: </vt:lpstr>
      <vt:lpstr>Техника создания мягкой игрушки </vt:lpstr>
      <vt:lpstr>Слайд 4</vt:lpstr>
      <vt:lpstr>Слайд 5</vt:lpstr>
      <vt:lpstr>Слайд 6</vt:lpstr>
      <vt:lpstr>Елочные шары                                       в технике мягкой игрушки </vt:lpstr>
      <vt:lpstr>Слайд 8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Нам понадобится:</dc:title>
  <dc:creator>YANA</dc:creator>
  <cp:lastModifiedBy>User</cp:lastModifiedBy>
  <cp:revision>9</cp:revision>
  <dcterms:created xsi:type="dcterms:W3CDTF">2015-12-22T07:07:08Z</dcterms:created>
  <dcterms:modified xsi:type="dcterms:W3CDTF">2015-12-23T03:27:13Z</dcterms:modified>
</cp:coreProperties>
</file>