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3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7D1"/>
    <a:srgbClr val="660033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1FF4-7D16-4943-809A-F5806A6CAB7D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6629-380A-4B15-9319-E6C475095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6C18-EDF7-41F7-A818-13B9C78CD427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88B2-D52E-4589-BF64-4EC182311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2F09-2B09-4DFB-91E7-7BCF4F846FD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3F7E-3436-461E-ACD8-CF7C43C64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5086-9CE0-40F8-B2B2-C6BFCC690281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5C79-5330-420A-B4FD-5ECCD6F6F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1107-F4C9-497B-8616-E8F58FF1AAB7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AF28-738A-4A91-8481-EF70690D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5A5D-3AE9-498D-807F-FC755CD16241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110B-D6A6-4636-A061-D99706B7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1F83-2AFD-4168-B653-EAE01B87EFF2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1007-31FF-49E0-ADCA-0395C53B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4974-B581-442B-8FDB-10045F8D291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3BC3-C78B-4A63-B17F-ECFB8B98C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6D74-40B0-45BA-BF77-897005398F79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12A4-E8A0-487C-8020-A565F6D4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C5B8-0699-4526-9E8C-AE559C6B696F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25B7-1E37-4029-B882-A24AF74D3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596A-CB47-4D79-A474-36BF425BC7A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96DF-91D4-4E57-AE99-699010CA3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B7670-6885-46DE-A489-1CB823142DED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5303A4-E67E-4D19-B7BB-497A0C2F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0"/>
            <a:ext cx="7920037" cy="1916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  <a:latin typeface="Annabelle" pitchFamily="66" charset="0"/>
              </a:rPr>
              <a:t>Новогодние украшения </a:t>
            </a:r>
            <a:br>
              <a:rPr lang="ru-RU" sz="4000" smtClean="0">
                <a:solidFill>
                  <a:schemeClr val="folHlink"/>
                </a:solidFill>
                <a:latin typeface="Annabelle" pitchFamily="66" charset="0"/>
              </a:rPr>
            </a:br>
            <a:r>
              <a:rPr lang="ru-RU" sz="4000" smtClean="0">
                <a:solidFill>
                  <a:schemeClr val="folHlink"/>
                </a:solidFill>
                <a:latin typeface="Annabelle" pitchFamily="66" charset="0"/>
              </a:rPr>
              <a:t>в технике мягкой игрушки</a:t>
            </a:r>
            <a:br>
              <a:rPr lang="ru-RU" sz="4000" smtClean="0">
                <a:solidFill>
                  <a:schemeClr val="folHlink"/>
                </a:solidFill>
                <a:latin typeface="Annabelle" pitchFamily="66" charset="0"/>
              </a:rPr>
            </a:br>
            <a:r>
              <a:rPr lang="ru-RU" sz="4000" i="1" smtClean="0">
                <a:solidFill>
                  <a:schemeClr val="folHlink"/>
                </a:solidFill>
                <a:latin typeface="Annabelle" pitchFamily="66" charset="0"/>
              </a:rPr>
              <a:t>Мастер-класс</a:t>
            </a:r>
          </a:p>
        </p:txBody>
      </p:sp>
      <p:pic>
        <p:nvPicPr>
          <p:cNvPr id="13315" name="Picture 5" descr="il_fullx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05038"/>
            <a:ext cx="4321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  <a:latin typeface="Annabelle" pitchFamily="66" charset="0"/>
              </a:rPr>
              <a:t>Нам понадобится: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484313"/>
            <a:ext cx="9036050" cy="48117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трафареты различной формы (снежинки, снеговики, елочки);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ткань – фетр или сукно, парча (желательно нескольких расцветок);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ножницы (игрушки небольшие, удобнее использовать маникюрные ножнички);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карандаш (для переноса трафарета на основу);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нитки и иголка (чтобы соединять части игрушек между собой);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вата, поролон или другие материалы для внутреннего заполнения;</a:t>
            </a:r>
            <a:b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 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>
                <a:solidFill>
                  <a:srgbClr val="660033"/>
                </a:solidFill>
                <a:latin typeface="Times New Roman" pitchFamily="18" charset="0"/>
              </a:rPr>
              <a:t>бусины, бисер, пуговицы, ленточки и другие материалы для украшения игрушки.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Char char="•"/>
            </a:pPr>
            <a:endParaRPr lang="ru-RU" sz="2400" smtClean="0">
              <a:solidFill>
                <a:srgbClr val="66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idx="1"/>
          </p:nvPr>
        </p:nvSpPr>
        <p:spPr>
          <a:xfrm>
            <a:off x="468313" y="1844675"/>
            <a:ext cx="8207375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660033"/>
                </a:solidFill>
              </a:rPr>
              <a:t>1. </a:t>
            </a:r>
            <a:r>
              <a:rPr lang="ru-RU" sz="2400" b="1" smtClean="0">
                <a:solidFill>
                  <a:srgbClr val="660033"/>
                </a:solidFill>
              </a:rPr>
              <a:t>Перенести рисунок с трафарета на подготовленный кусок фетра</a:t>
            </a:r>
            <a:r>
              <a:rPr lang="ru-RU" sz="2400" smtClean="0">
                <a:solidFill>
                  <a:srgbClr val="660033"/>
                </a:solidFill>
              </a:rPr>
              <a:t>: трафарет накладывается сверху и обводится карандашом.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660033"/>
                </a:solidFill>
              </a:rPr>
              <a:t>2. Затем </a:t>
            </a:r>
            <a:r>
              <a:rPr lang="ru-RU" sz="2400" b="1" smtClean="0">
                <a:solidFill>
                  <a:srgbClr val="660033"/>
                </a:solidFill>
              </a:rPr>
              <a:t>детали вырезаются и сшиваются между собой</a:t>
            </a:r>
            <a:r>
              <a:rPr lang="ru-RU" sz="2400" smtClean="0">
                <a:solidFill>
                  <a:srgbClr val="660033"/>
                </a:solidFill>
              </a:rPr>
              <a:t> вручную или с помощью швейной машинки.                            Также соединить две части игрушки </a:t>
            </a:r>
            <a:r>
              <a:rPr lang="ru-RU" sz="2400" b="1" smtClean="0">
                <a:solidFill>
                  <a:srgbClr val="660033"/>
                </a:solidFill>
              </a:rPr>
              <a:t>можно и с помощью степлера</a:t>
            </a:r>
            <a:r>
              <a:rPr lang="ru-RU" sz="2400" smtClean="0">
                <a:solidFill>
                  <a:srgbClr val="660033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660033"/>
                </a:solidFill>
              </a:rPr>
              <a:t>3. Когда игрушка готова, можно приступать к её </a:t>
            </a:r>
            <a:r>
              <a:rPr lang="ru-RU" sz="2400" b="1" smtClean="0">
                <a:solidFill>
                  <a:srgbClr val="660033"/>
                </a:solidFill>
              </a:rPr>
              <a:t>украшению</a:t>
            </a:r>
            <a:r>
              <a:rPr lang="ru-RU" sz="2400" smtClean="0">
                <a:solidFill>
                  <a:srgbClr val="660033"/>
                </a:solidFill>
              </a:rPr>
              <a:t>.                        </a:t>
            </a:r>
            <a:r>
              <a:rPr lang="ru-RU" sz="2400" b="1" smtClean="0">
                <a:solidFill>
                  <a:srgbClr val="660033"/>
                </a:solidFill>
              </a:rPr>
              <a:t>Елочку можно украсить бусинами или пуговицами</a:t>
            </a:r>
            <a:r>
              <a:rPr lang="ru-RU" sz="2400" smtClean="0">
                <a:solidFill>
                  <a:srgbClr val="660033"/>
                </a:solidFill>
              </a:rPr>
              <a:t>, которые будут смотреться, как елочные игрушки,                                цветные нитки вдоль такой елочки заменят новогодние гирлянды.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660033"/>
                </a:solidFill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878522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  <a:latin typeface="Annabelle" pitchFamily="66" charset="0"/>
              </a:rPr>
              <a:t>Техника создания мягкой игрушки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9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14375"/>
            <a:ext cx="4117975" cy="2714625"/>
          </a:xfrm>
        </p:spPr>
      </p:pic>
      <p:pic>
        <p:nvPicPr>
          <p:cNvPr id="16387" name="Рисунок 15" descr="image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75"/>
            <a:ext cx="40005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6" descr="image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857625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7" descr="image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571875"/>
            <a:ext cx="33480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404813"/>
            <a:ext cx="9144000" cy="367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660033"/>
                </a:solidFill>
              </a:rPr>
              <a:t>        Из фетра </a:t>
            </a:r>
            <a:r>
              <a:rPr lang="ru-RU" sz="2400" b="1" i="1" smtClean="0">
                <a:solidFill>
                  <a:srgbClr val="660033"/>
                </a:solidFill>
              </a:rPr>
              <a:t>можно выполнить сердечки, снежинки, звездочки, миниатюрные носочки</a:t>
            </a:r>
            <a:r>
              <a:rPr lang="ru-RU" sz="2400" i="1" smtClean="0">
                <a:solidFill>
                  <a:srgbClr val="660033"/>
                </a:solidFill>
              </a:rPr>
              <a:t>.                                                                      Прикрепите петельку к фигуркам и развесьте в комнате или украсьте новогоднюю елку.                                                                                     Можно использовать </a:t>
            </a:r>
            <a:r>
              <a:rPr lang="ru-RU" sz="2400" b="1" i="1" smtClean="0">
                <a:solidFill>
                  <a:srgbClr val="660033"/>
                </a:solidFill>
              </a:rPr>
              <a:t>однослойные украшения</a:t>
            </a:r>
            <a:r>
              <a:rPr lang="ru-RU" sz="2400" i="1" smtClean="0">
                <a:solidFill>
                  <a:srgbClr val="660033"/>
                </a:solidFill>
              </a:rPr>
              <a:t>, а можно повесить </a:t>
            </a:r>
            <a:r>
              <a:rPr lang="ru-RU" sz="2400" b="1" i="1" smtClean="0">
                <a:solidFill>
                  <a:srgbClr val="660033"/>
                </a:solidFill>
              </a:rPr>
              <a:t>объемные новогодние игрушки</a:t>
            </a:r>
            <a:r>
              <a:rPr lang="ru-RU" sz="2400" i="1" smtClean="0">
                <a:solidFill>
                  <a:srgbClr val="660033"/>
                </a:solidFill>
              </a:rPr>
              <a:t> из фетра  на елку.                  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660033"/>
                </a:solidFill>
              </a:rPr>
              <a:t>         </a:t>
            </a:r>
            <a:endParaRPr lang="ru-RU" sz="2400" smtClean="0"/>
          </a:p>
        </p:txBody>
      </p:sp>
      <p:pic>
        <p:nvPicPr>
          <p:cNvPr id="17411" name="Picture 4" descr="453_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068638"/>
            <a:ext cx="460692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elki-iz-fet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3929063" cy="3586162"/>
          </a:xfrm>
        </p:spPr>
      </p:pic>
      <p:pic>
        <p:nvPicPr>
          <p:cNvPr id="18435" name="Рисунок 4" descr="elki-iz-fetra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00063"/>
            <a:ext cx="3714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elki-iz-fetra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929063"/>
            <a:ext cx="34401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igrushki-na-elku-iz-fetr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214813"/>
            <a:ext cx="414337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660033"/>
                </a:solidFill>
                <a:latin typeface="Annabelle" pitchFamily="66" charset="0"/>
              </a:rPr>
              <a:t>Елочные шары                                       в технике мягкой игрушки </a:t>
            </a:r>
          </a:p>
        </p:txBody>
      </p:sp>
      <p:pic>
        <p:nvPicPr>
          <p:cNvPr id="19459" name="Picture 4" descr="26683_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6096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74675" y="908050"/>
            <a:ext cx="85693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800" b="1" i="1">
                <a:solidFill>
                  <a:srgbClr val="660033"/>
                </a:solidFill>
              </a:rPr>
              <a:t>  Своими руками можно сделать много удивительно красивых и оригинальных новогодних украшений и елочных игрушек!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</p:txBody>
      </p:sp>
      <p:pic>
        <p:nvPicPr>
          <p:cNvPr id="20483" name="Picture 6" descr="novyy_god_v_krugu_semi_1920x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51133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Annabelle</vt:lpstr>
      <vt:lpstr>Times New Roman</vt:lpstr>
      <vt:lpstr>Тема Office</vt:lpstr>
      <vt:lpstr>Новогодние украшения  в технике мягкой игрушки Мастер-класс</vt:lpstr>
      <vt:lpstr>Нам понадобится: </vt:lpstr>
      <vt:lpstr>Техника создания мягкой игрушки </vt:lpstr>
      <vt:lpstr>Слайд 4</vt:lpstr>
      <vt:lpstr>Слайд 5</vt:lpstr>
      <vt:lpstr>Слайд 6</vt:lpstr>
      <vt:lpstr>Елочные шары                                       в технике мягкой игрушки 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понадобится:</dc:title>
  <dc:creator>YANA</dc:creator>
  <cp:lastModifiedBy>User</cp:lastModifiedBy>
  <cp:revision>9</cp:revision>
  <dcterms:created xsi:type="dcterms:W3CDTF">2015-12-22T07:07:08Z</dcterms:created>
  <dcterms:modified xsi:type="dcterms:W3CDTF">2015-12-23T03:27:13Z</dcterms:modified>
</cp:coreProperties>
</file>