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8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B50B3-AD76-4F71-B8CF-80C090F1B186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686D6-0636-4EA3-A5D6-110F6941D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1A894-8346-4D16-9020-C69621391DE8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B0736-E7B4-4D0E-B2FD-1D487B5F9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156E6-C6ED-4C61-B433-B2F0F931BA59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B5B46-7169-400C-A5E7-C6FFABA45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FEAFF-8B77-4382-8912-709C730A3249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491E3-FBEF-4E50-A722-F2EA5F104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73FB5-BC2B-4E14-BFC7-886AD9659379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E26C7-AA72-4C36-9319-7BE503EE7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C386-C480-4363-8A76-FF71C79D0E6C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03462-0A55-4DC1-AE3B-B9229973A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22E67-A60F-4E96-B16E-CC47682A4C8A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0AC1B-8649-4435-9AFB-D934E4CF7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23C7B-DC9F-44A4-940D-8D4C96EED746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7F040-F7DD-405B-BC5A-F84369F94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94150-E333-4359-8D93-7FF82C1AFA6E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0B296-A6BC-47D8-9F75-F37370A20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3F38A-F995-4182-8366-C0CFDDE23543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BAD78-607F-4B7B-A127-E9BB960F3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68C1-5D02-4EBB-B6D8-38B873304530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A1202-7BE3-441B-80BC-3DAEC3F30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C09F5C-BF39-451C-86CA-DEE16F52D17F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BD3D01-AED0-43D1-AE56-F020D3BB6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9"/>
          <p:cNvSpPr txBox="1">
            <a:spLocks noChangeArrowheads="1"/>
          </p:cNvSpPr>
          <p:nvPr/>
        </p:nvSpPr>
        <p:spPr bwMode="auto">
          <a:xfrm>
            <a:off x="0" y="188913"/>
            <a:ext cx="91440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Новые поступления                    педагогических изданий</a:t>
            </a:r>
          </a:p>
          <a:p>
            <a:pPr algn="ctr"/>
            <a:r>
              <a:rPr lang="ru-RU" sz="36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Май-июнь 2015 г.</a:t>
            </a:r>
          </a:p>
        </p:txBody>
      </p:sp>
      <p:sp>
        <p:nvSpPr>
          <p:cNvPr id="13314" name="TextBox 10"/>
          <p:cNvSpPr txBox="1">
            <a:spLocks noChangeArrowheads="1"/>
          </p:cNvSpPr>
          <p:nvPr/>
        </p:nvSpPr>
        <p:spPr bwMode="auto">
          <a:xfrm>
            <a:off x="2555875" y="6237288"/>
            <a:ext cx="424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ИИЦ – Научная библиотека УрГПУ</a:t>
            </a:r>
          </a:p>
        </p:txBody>
      </p:sp>
      <p:pic>
        <p:nvPicPr>
          <p:cNvPr id="13315" name="Picture 2" descr="C:\Users\Пользователь\Desktop\Новинки пед литературы\Обложки\Сквозной элемент\скульптура сов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708275"/>
            <a:ext cx="33559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7950" y="4040188"/>
            <a:ext cx="90360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Методика использования информационно-коммуникационных технологий в учебном процессе [Текст] : учебное пособие / Урал. гос. пед. ун-т, Ин-т информатики и информ. технологий, </a:t>
            </a: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Каф. новых информ. технологий в образовании. </a:t>
            </a:r>
            <a:r>
              <a:rPr lang="ru-RU" sz="1600">
                <a:solidFill>
                  <a:srgbClr val="FFFF00"/>
                </a:solidFill>
              </a:rPr>
              <a:t>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Екатеринбург : [б. и.], 2013. Ч. 1: Концептуальные основы компьютерной дидактики / Б. Е. Стариченко. </a:t>
            </a:r>
            <a:r>
              <a:rPr lang="ru-RU" sz="1600">
                <a:solidFill>
                  <a:srgbClr val="FFFF00"/>
                </a:solidFill>
              </a:rPr>
              <a:t>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2013. </a:t>
            </a:r>
            <a:r>
              <a:rPr lang="ru-RU" sz="1600">
                <a:solidFill>
                  <a:srgbClr val="FFFF00"/>
                </a:solidFill>
              </a:rPr>
              <a:t>–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138 с. </a:t>
            </a:r>
            <a:r>
              <a:rPr lang="ru-RU" sz="1600">
                <a:solidFill>
                  <a:srgbClr val="FFFF00"/>
                </a:solidFill>
              </a:rPr>
              <a:t>–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Библиогр. в конце гл.</a:t>
            </a:r>
          </a:p>
        </p:txBody>
      </p:sp>
      <p:pic>
        <p:nvPicPr>
          <p:cNvPr id="22530" name="Picture 4" descr="C:\Users\Пользователь\Desktop\Новинки пед литературы\Обложки\Сканы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52413"/>
            <a:ext cx="23844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Users\Пользователь\Desktop\Новинки пед литературы\Обложки\Сканы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52413"/>
            <a:ext cx="2376488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C:\Users\Пользователь\Desktop\Новинки пед литературы\Обложки\Сквозной элемент\скульптура сов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15888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107950" y="5300663"/>
            <a:ext cx="90360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Методика использования информационно-коммуникационных технологий в учебном процессе [Текст] : учебное пособие / Урал. гос. пед. ун-т, Ин-т информатики и информ. технологий, </a:t>
            </a: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Каф. новых информ. технологий в образовании. </a:t>
            </a:r>
            <a:r>
              <a:rPr lang="ru-RU" sz="1600">
                <a:solidFill>
                  <a:srgbClr val="FFFF00"/>
                </a:solidFill>
              </a:rPr>
              <a:t>–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Екатеринбург : [б. и.], 2013. Ч. 2: Методология использования информационных образовательных технологий / И. Н. Семенова, А. В. Слепухин ; науч. ред. Б. Е. Стариченко. </a:t>
            </a:r>
            <a:r>
              <a:rPr lang="ru-RU" sz="1600">
                <a:solidFill>
                  <a:srgbClr val="FFFF00"/>
                </a:solidFill>
              </a:rPr>
              <a:t>–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2013. </a:t>
            </a:r>
            <a:r>
              <a:rPr lang="ru-RU" sz="1600">
                <a:solidFill>
                  <a:srgbClr val="FFFF00"/>
                </a:solidFill>
              </a:rPr>
              <a:t>–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143 с. : табл. </a:t>
            </a:r>
            <a:r>
              <a:rPr lang="ru-RU" sz="1600">
                <a:solidFill>
                  <a:srgbClr val="FFFF00"/>
                </a:solidFill>
              </a:rPr>
              <a:t>–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Библиогр.: с. 139-143.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31763" y="3773488"/>
            <a:ext cx="90360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Методика использования информационно-коммуникационных технологий в учебном процессе [Текст] : учебное пособие / Урал. гос. пед. ун-т, Ин-т информатики и информ. технологий, </a:t>
            </a: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Каф. новых информ. технологий в образовании. </a:t>
            </a:r>
            <a:r>
              <a:rPr lang="ru-RU" sz="1600">
                <a:solidFill>
                  <a:srgbClr val="FFFF00"/>
                </a:solidFill>
              </a:rPr>
              <a:t>–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Екатеринбург : [б. и.], 2013. Ч. 3: Компьютерные технологии диагностики учебных достижений / Б. Е. Стариченко, М. Ю. Мамонтова, А. В. Слепухин ; [под ред. Б. Е. Стариченко]. </a:t>
            </a:r>
            <a:r>
              <a:rPr lang="ru-RU" sz="1600">
                <a:solidFill>
                  <a:srgbClr val="FFFF00"/>
                </a:solidFill>
              </a:rPr>
              <a:t>–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2014. </a:t>
            </a:r>
            <a:r>
              <a:rPr lang="ru-RU" sz="1600">
                <a:solidFill>
                  <a:srgbClr val="FFFF00"/>
                </a:solidFill>
              </a:rPr>
              <a:t>–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177, [1] с. : табл. + Прил.: с. 176-178. </a:t>
            </a:r>
            <a:r>
              <a:rPr lang="ru-RU" sz="1600">
                <a:solidFill>
                  <a:srgbClr val="FFFF00"/>
                </a:solidFill>
              </a:rPr>
              <a:t>–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Библиогр. в конце гл.</a:t>
            </a:r>
          </a:p>
          <a:p>
            <a:endParaRPr lang="ru-RU" sz="160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23554" name="Picture 5" descr="C:\Users\Пользователь\Desktop\Новинки пед литературы\Обложки\Сканы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60350"/>
            <a:ext cx="23495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C:\Users\Пользователь\Desktop\Новинки пед литературы\Обложки\Сканы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60350"/>
            <a:ext cx="2351088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C:\Users\Пользователь\Desktop\Новинки пед литературы\Обложки\Сквозной элемент\скульптура сов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15888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109538" y="5229225"/>
            <a:ext cx="9042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Методика использования информационно-коммуникационных технологий в учебном процессе [Текст] : учебное пособие / Урал. гос. пед. ун-т, Ин-т информатики и информ. технологий, </a:t>
            </a: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Каф. новых информ. технологий в образовании. </a:t>
            </a:r>
            <a:r>
              <a:rPr lang="ru-RU" sz="1600">
                <a:solidFill>
                  <a:srgbClr val="FFFF00"/>
                </a:solidFill>
              </a:rPr>
              <a:t>–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Екатеринбург : [б. и.], 2013.Ч. 4: </a:t>
            </a: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Проектирование методов управления учебной деятельностью / Б. Е. Стариченко, Е. В. Коротаева, </a:t>
            </a: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Л. В. Сардак [и др.] ; [под ред. Б. Е. Стариченко]. </a:t>
            </a:r>
            <a:r>
              <a:rPr lang="ru-RU" sz="1600">
                <a:solidFill>
                  <a:srgbClr val="FFFF00"/>
                </a:solidFill>
              </a:rPr>
              <a:t>–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2013. </a:t>
            </a:r>
            <a:r>
              <a:rPr lang="ru-RU" sz="1600">
                <a:solidFill>
                  <a:srgbClr val="FFFF00"/>
                </a:solidFill>
              </a:rPr>
              <a:t>–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141 с. : ил. </a:t>
            </a:r>
            <a:r>
              <a:rPr lang="ru-RU" sz="1600">
                <a:solidFill>
                  <a:srgbClr val="FFFF00"/>
                </a:solidFill>
              </a:rPr>
              <a:t>–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Библиогр. в конце гл.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323850" y="5232400"/>
            <a:ext cx="86407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Наговицына Татьяна Валентиновна. Формирование эстетического вкуса у школьников </a:t>
            </a:r>
          </a:p>
          <a:p>
            <a:pPr eaLnBrk="0" hangingPunct="0"/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 обучении технологии [Текст] : монография / Т. В. Наговицына; Урал. гос. пед. ун-т.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Екатеринбург : [б. и.], 2015.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134 с. : ил., табл. + Прил.: с. 132-134.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[Рек. Учен. Советом ФГБОУ ВПО "Урал. гос. пед. ун-т" в качестве науч. изд.].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Библиогр.: с. 115-131.</a:t>
            </a:r>
          </a:p>
        </p:txBody>
      </p:sp>
      <p:pic>
        <p:nvPicPr>
          <p:cNvPr id="24578" name="Picture 3" descr="C:\Users\Пользователь\Desktop\Новинки пед литературы\Обложки\Сканы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692150"/>
            <a:ext cx="2811463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C:\Users\Пользователь\Desktop\Новинки пед литературы\Обложки\Сквозной элемент\скульптура сов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0825" y="5232400"/>
            <a:ext cx="85693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Новые технологии в обучении русскому языку и риторике [Текст] : материалы </a:t>
            </a: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 научно-практической (Международной) конференции, 27 марта 2009 г. / Урал. гос. пед. ун-т, </a:t>
            </a: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Фак. рус. яз. и лит., Каф. теории и методики обучения рус. яз.; [отв. ред. В. Н. Капленко].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Екатеринбург : [б. и.], 2009.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326 с. </a:t>
            </a:r>
          </a:p>
        </p:txBody>
      </p:sp>
      <p:pic>
        <p:nvPicPr>
          <p:cNvPr id="25602" name="Picture 2" descr="C:\Users\Пользователь\Desktop\Новинки пед литературы\Обложки\Сканы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836613"/>
            <a:ext cx="2735262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C:\Users\Пользователь\Desktop\Новинки пед литературы\Обложки\Сквозной элемент\скульптура сов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68313" y="5376863"/>
            <a:ext cx="8351837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Образование людей с ограниченными возможностями здоровья [Текст] : сборник научных трудов / Урал. гос. пед. ун-т, Ин-т спец. образования; [науч. ред. С. О. Брызгалова].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Екатеринбург : [б. и.], 2014.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226 с. </a:t>
            </a:r>
          </a:p>
          <a:p>
            <a:pPr eaLnBrk="0" hangingPunct="0"/>
            <a:endParaRPr lang="ru-RU">
              <a:cs typeface="Arial" charset="0"/>
            </a:endParaRPr>
          </a:p>
        </p:txBody>
      </p:sp>
      <p:pic>
        <p:nvPicPr>
          <p:cNvPr id="26626" name="Picture 2" descr="C:\Users\Пользователь\Desktop\Новинки пед литературы\Обложки\Сканы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836613"/>
            <a:ext cx="276701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C:\Users\Пользователь\Desktop\Новинки пед литературы\Обложки\Сквозной элемент\скульптура сов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95288" y="4941888"/>
            <a:ext cx="8497887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Образование людей с ограниченными возможностями здоровья в современном мире </a:t>
            </a:r>
          </a:p>
          <a:p>
            <a:pPr eaLnBrk="0" hangingPunct="0"/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[Текст] : материалы международной научно-практической конференции, посвященной </a:t>
            </a:r>
          </a:p>
          <a:p>
            <a:pPr eaLnBrk="0" hangingPunct="0"/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50-летнему юбилею института специального образования, 30 октября 2014 г., г.   Екатеринбург, Россия. Часть 1. / Урал. гос. пед. ун-т, Ин-т спец. образования;  [науч. ред. </a:t>
            </a:r>
          </a:p>
          <a:p>
            <a:pPr eaLnBrk="0" hangingPunct="0"/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И. А. Филатова].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Екатеринбург : [б. и.], 2015.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99 с. : ил.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</a:t>
            </a:r>
            <a:endParaRPr lang="ru-RU" sz="1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>
              <a:cs typeface="Arial" charset="0"/>
            </a:endParaRPr>
          </a:p>
        </p:txBody>
      </p:sp>
      <p:pic>
        <p:nvPicPr>
          <p:cNvPr id="27650" name="Picture 2" descr="C:\Users\Пользователь\Desktop\Новинки пед литературы\Обложки\Сканы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836613"/>
            <a:ext cx="2505075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C:\Users\Пользователь\Desktop\Новинки пед литературы\Обложки\Сквозной элемент\скульптура сов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23850" y="5445125"/>
            <a:ext cx="8496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Педагогические системы развития творчества [Текст] : материалы 12-й Всероссийской научно-практической конференции с международным участием 15-16 января 2014 г., Екатеринбург / </a:t>
            </a: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Урал. гос. пед. ун-т; [отв. ред. С. А. Новоселов].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Екатеринбург : [б. и.], 2014.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264 с.</a:t>
            </a:r>
          </a:p>
        </p:txBody>
      </p:sp>
      <p:pic>
        <p:nvPicPr>
          <p:cNvPr id="28674" name="Picture 2" descr="C:\Users\Пользователь\Desktop\Новинки пед литературы\Обложки\Сканы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836613"/>
            <a:ext cx="2735262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C:\Users\Пользователь\Desktop\Новинки пед литературы\Обложки\Сквозной элемент\скульптура сов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11188" y="5232400"/>
            <a:ext cx="77771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Протасова Ирина Анатольевна. Личность и общество: теории социализации в </a:t>
            </a:r>
          </a:p>
          <a:p>
            <a:pPr eaLnBrk="0" hangingPunct="0"/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отечественной и зарубежной науке [Текст] : учебное пособие : [в 3 частях]. Части 1, 2 / </a:t>
            </a:r>
          </a:p>
          <a:p>
            <a:pPr eaLnBrk="0" hangingPunct="0"/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И. А. Протасова; Урал. гос. пед. ун-т, Фак. юриспруденции, Каф. права и методики его преподавания.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Екатеринбург : [б. и.], 2007.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265 с.</a:t>
            </a:r>
          </a:p>
        </p:txBody>
      </p:sp>
      <p:pic>
        <p:nvPicPr>
          <p:cNvPr id="29698" name="Picture 2" descr="C:\Users\Пользователь\Desktop\Новинки пед литературы\Обложки\Сканы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765175"/>
            <a:ext cx="27352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 descr="C:\Users\Пользователь\Desktop\Новинки пед литературы\Обложки\Сквозной элемент\скульптура сов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95288" y="5373688"/>
            <a:ext cx="82089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Санитарно-гигиеническая характеристика условий и организации работы с персональными электронно-вычислительными машинами [Текст] : методические рекомендации по выполнению задания по курсу "Школьная гигиена" / Урал. гос. пед. ун-т; </a:t>
            </a: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[сост. А. Г. Деминов, Н. Л. Грохульская].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Екатеринбург : [б. и.], 2005.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с.</a:t>
            </a:r>
          </a:p>
        </p:txBody>
      </p:sp>
      <p:pic>
        <p:nvPicPr>
          <p:cNvPr id="30722" name="Picture 2" descr="C:\Users\Пользователь\Desktop\Новинки пед литературы\Обложки\Сканы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692150"/>
            <a:ext cx="273526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 descr="C:\Users\Пользователь\Desktop\Новинки пед литературы\Обложки\Сквозной элемент\скульптура сов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30213" y="5024438"/>
            <a:ext cx="8713787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Социально-педагогическая деятельность в социуме: теория, практика, перспективы [Текст] : </a:t>
            </a: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2 частях : сборник научных трудов VI Международных социально-педагогических чтений  </a:t>
            </a: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им. Б. И. Лившица, 14 ноября 2014 года / Урал. гос. пед. ун-т, Ин-т социал. образования.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Екатеринбург : [б. и.], 2014. Часть 1.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2014.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279 с.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[Рек. Учен. Советом Ин-та социал. образования ФГБОУ ВПО "УрГПУ" в качестве сборника науч. трудов].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</a:t>
            </a:r>
            <a:endParaRPr lang="ru-RU" sz="1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endParaRPr lang="ru-RU">
              <a:cs typeface="Arial" charset="0"/>
            </a:endParaRPr>
          </a:p>
        </p:txBody>
      </p:sp>
      <p:pic>
        <p:nvPicPr>
          <p:cNvPr id="31746" name="Picture 3" descr="C:\Users\Пользователь\Desktop\Новинки пед литературы\Обложки\Сканы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765175"/>
            <a:ext cx="2663825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 descr="C:\Users\Пользователь\Desktop\Новинки пед литературы\Обложки\Сквозной элемент\скульптура сов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3850" y="5089525"/>
            <a:ext cx="853281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Аликперов Игорь Михайлович. Бизнес-коммуникации в образовательных организациях России : состояние и</a:t>
            </a:r>
            <a:r>
              <a:rPr lang="en-US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тенденции</a:t>
            </a:r>
            <a:r>
              <a:rPr lang="en-US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] = Bussinesscommunicationineducationalorganizationsof</a:t>
            </a:r>
            <a:endParaRPr lang="ru-RU" sz="1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Russia: tendencies and opportunities/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Аликперов</a:t>
            </a:r>
            <a:r>
              <a:rPr lang="en-US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Стриелковски</a:t>
            </a:r>
            <a:r>
              <a:rPr lang="en-US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Прага : Карлов Университет в Праге, Факультет общественных наук, 2014. 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–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163 с. : ил. + Прил.: с. 133-163.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тит. л.: авт. на англ. яз.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Библиогр.: с. 130-132.</a:t>
            </a:r>
          </a:p>
          <a:p>
            <a:pPr eaLnBrk="0" hangingPunct="0"/>
            <a:endParaRPr lang="ru-RU" sz="1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Пользователь\Desktop\Новинки пед литературы\Обложки\Сканы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0213" y="476250"/>
            <a:ext cx="28352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C:\Users\Пользователь\Desktop\Новинки пед литературы\Обложки\Сквозной элемент\скульптура сов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68313" y="5013325"/>
            <a:ext cx="8280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Социально-педагогическая деятельность в социуме: теория, практика, перспективы [Текст] : </a:t>
            </a: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2 частях : сборник научных трудов VI Международных социально-педагогических чтений </a:t>
            </a: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им. Б. И. Лившица, 14 ноября 2014 года / Урал. гос. пед. ун-т, Ин-т социал. образования.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Екатеринбург : [б. и.], 2014. Часть 2.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2014.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253 с.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[Рек. Учен. Советом Ин-та социал. образования ФГБОУ ВПО "УрГПУ" в качестве сборника науч. трудов].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</a:t>
            </a:r>
            <a:endParaRPr lang="ru-RU" sz="1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Пользователь\Desktop\Новинки пед литературы\Обложки\Сканы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765175"/>
            <a:ext cx="27495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 descr="C:\Users\Пользователь\Desktop\Новинки пед литературы\Обложки\Сквозной элемент\скульптура сов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50825" y="5087938"/>
            <a:ext cx="87137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Стариченко Борис Евгеньевич. Проектирование диссертации магистра образования [Текст] : учебно-методическое пособие / Б. Е. Стариченко, И. Н. Семенова, А. В. Слепухин; Урал. гос. пед. ун-т, Ин-т математики, информатики и информ. технологий,  Каф. информационно-куммуникац. технологий в образовании; [под ред. Б. Е. Стариченко].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Екатеринбург : [б.и.], 2014.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149 с. : табл.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Библиогр.: с. 142-145.</a:t>
            </a:r>
          </a:p>
        </p:txBody>
      </p:sp>
      <p:pic>
        <p:nvPicPr>
          <p:cNvPr id="33794" name="Picture 2" descr="C:\Users\Пользователь\Desktop\Новинки пед литературы\Обложки\Сканы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620713"/>
            <a:ext cx="2879725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2" descr="C:\Users\Пользователь\Desktop\Новинки пед литературы\Обложки\Сквозной элемент\скульптура сов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34975" y="5089525"/>
            <a:ext cx="81375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Вотинцев Андрей Владимирович. Специальные события в позиционировании высшего </a:t>
            </a:r>
          </a:p>
          <a:p>
            <a:pPr eaLnBrk="0" hangingPunct="0"/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учебного заведения [Текст] : монография / А. В. Вотинцев, М. Ю. Самакаева; </a:t>
            </a:r>
          </a:p>
          <a:p>
            <a:pPr eaLnBrk="0" hangingPunct="0"/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Урал. гос. пед. ун-т.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Екатеринбург : [б. и.], 2014.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107 с. : ил. + Прил.: с. 95-107.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</a:t>
            </a:r>
            <a:endParaRPr lang="ru-RU" sz="1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[Рек. Учен. Советом ФГБОУ ВПО "Урал. гос. пед. ун-т" в качестве науч. изд.].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Библиогр.: с. 84-94.  </a:t>
            </a:r>
          </a:p>
        </p:txBody>
      </p:sp>
      <p:pic>
        <p:nvPicPr>
          <p:cNvPr id="15362" name="Picture 2" descr="C:\Users\Пользователь\Desktop\Новинки пед литературы\Обложки\Сканы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9275" y="476250"/>
            <a:ext cx="28289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C:\Users\Пользователь\Desktop\Новинки пед литературы\Обложки\Сквозной элемент\скульптура сов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60375" y="5162550"/>
            <a:ext cx="806291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Изучение и образование детей с различными формами дизонтогенеза [Текст] : материалы </a:t>
            </a:r>
          </a:p>
          <a:p>
            <a:pPr eaLnBrk="0" hangingPunct="0"/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Всероссийской научно-практической конференции студентов, магистрантов, аспирантов и слушателей, 30-31 октября 2014 г., г. Екатеринбург, Россия / Урал.гос. пед. ун-т, </a:t>
            </a:r>
          </a:p>
          <a:p>
            <a:pPr eaLnBrk="0" hangingPunct="0"/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Ин-т спец. образования; [науч. ред. И. А. Филатова, О. Г. Нугаева].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Екатеринбург :         [б. и.], 2015.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134 с</a:t>
            </a:r>
            <a:r>
              <a:rPr lang="ru-RU" sz="1200">
                <a:solidFill>
                  <a:srgbClr val="CCCC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solidFill>
                <a:srgbClr val="CC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Пользователь\Desktop\Новинки пед литературы\Обложки\Сканы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549275"/>
            <a:ext cx="2719387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C:\Users\Пользователь\Desktop\Новинки пед литературы\Обложки\Сквозной элемент\скульптура сов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95288" y="5254625"/>
            <a:ext cx="83534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Кашина Наталья Ивановна. Освоение детьми и молодежью традиционных культурных и </a:t>
            </a:r>
          </a:p>
          <a:p>
            <a:pPr eaLnBrk="0" hangingPunct="0"/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художественных ценностей [Текст] : [монография] / Н. И. Кашина; [науч. ред. </a:t>
            </a:r>
          </a:p>
          <a:p>
            <a:pPr eaLnBrk="0" hangingPunct="0"/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Н. Г. Тагильцева]; Урал. гос. пед. ун-т.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Екатеринбург : [б. и.], 2014.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183 с. : ил.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</a:t>
            </a:r>
            <a:r>
              <a:rPr lang="ru-RU" sz="1600">
                <a:solidFill>
                  <a:srgbClr val="FFFF00"/>
                </a:solidFill>
              </a:rPr>
              <a:t>                          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[Рек. Учен. советом ФГБОУ ВПО "Урал. гос. пед. ун-т" в качестве науч. изд.].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Библиогр.:  с. 149-183.   </a:t>
            </a:r>
          </a:p>
        </p:txBody>
      </p:sp>
      <p:pic>
        <p:nvPicPr>
          <p:cNvPr id="17410" name="Picture 2" descr="C:\Users\Пользователь\Desktop\Новинки пед литературы\Обложки\Сканы\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836613"/>
            <a:ext cx="27368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C:\Users\Пользователь\Desktop\Новинки пед литературы\Обложки\Сквозной элемент\скульптура сов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5288" y="5375275"/>
            <a:ext cx="82089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Коротаева Евгения Владиславовна. Основы педагогики взаимодействий: теория и практика [Текст] : [монография] / Е. В. Коротаева; Урал. гос. пед. ун-т.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Екатеринбург : [б. и.], 2013.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 с.: ил.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Библиогр.: с. 199-202.</a:t>
            </a:r>
          </a:p>
        </p:txBody>
      </p:sp>
      <p:pic>
        <p:nvPicPr>
          <p:cNvPr id="18434" name="Picture 2" descr="C:\Users\Пользователь\Desktop\Новинки пед литературы\Обложки\Сканы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692150"/>
            <a:ext cx="280828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C:\Users\Пользователь\Desktop\Новинки пед литературы\Обложки\Сквозной элемент\скульптура сов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5288" y="5233988"/>
            <a:ext cx="8280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Коротун Анна Валериановна. Правовая компетенция социального педагога: теория и </a:t>
            </a:r>
          </a:p>
          <a:p>
            <a:pPr eaLnBrk="0" hangingPunct="0"/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практика формирования в вузе [Текст]: монография / А. В. Коротун; Урал. гос. пед. ун-т, </a:t>
            </a:r>
          </a:p>
          <a:p>
            <a:pPr eaLnBrk="0" hangingPunct="0"/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Ин-т социал. образования.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Екатеринбург : [б. и.], 2014.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210 с. : табл. + Прил.: с. 199-210.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Библиогр.: с. 181-198.</a:t>
            </a:r>
          </a:p>
          <a:p>
            <a:pPr eaLnBrk="0" hangingPunct="0"/>
            <a:endParaRPr lang="ru-RU" sz="160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19458" name="Picture 2" descr="C:\Users\Пользователь\Desktop\Новинки пед литературы\Обложки\Сканы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2263" y="620713"/>
            <a:ext cx="2960687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C:\Users\Пользователь\Desktop\Новинки пед литературы\Обложки\Сквозной элемент\скульптура сов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9750" y="5305425"/>
            <a:ext cx="80645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Куприна Надежда Григорьевна. Танцуем вместе с мамой: развитие ритмопластики </a:t>
            </a: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дошкольников [Текст] : монография / Н. Г. Куприна, Т. Б. Нечаева; Урал. гос. пед. ун-т.</a:t>
            </a:r>
          </a:p>
          <a:p>
            <a:pPr eaLnBrk="0" hangingPunct="0"/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Екатеринбург : [б. и.], 2015.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185 с. : табл. + Прил.: с. 169-185.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[Рек. Учен. советом </a:t>
            </a:r>
          </a:p>
          <a:p>
            <a:pPr eaLnBrk="0" hangingPunct="0"/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ФГБОУ ВПО "УрГПУ " в качестве науч. изд.].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Библиогр.: с. 145-168.</a:t>
            </a:r>
          </a:p>
        </p:txBody>
      </p:sp>
      <p:pic>
        <p:nvPicPr>
          <p:cNvPr id="20482" name="Picture 2" descr="C:\Users\Пользователь\Desktop\Новинки пед литературы\Обложки\Сканы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765175"/>
            <a:ext cx="2952750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C:\Users\Пользователь\Desktop\Новинки пед литературы\Обложки\Сквозной элемент\скульптура сов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5288" y="5300663"/>
            <a:ext cx="8280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Куприна Надежда Григорьевна. Эколого-эстетический подход в художественном воспитании детей [Текст] : монография / Н. Г. Куприна; [науч. ред. Л. П. Печко]; Урал. гос. пед. ун-т.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Екатеринбург: [б. и.], 2014.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378 с.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[Рек. Учен. советом ФГБОУ ВПО "УрГПУ" в качестве науч. изд.].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 –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Библиогр.: с. 336-378.</a:t>
            </a:r>
          </a:p>
        </p:txBody>
      </p:sp>
      <p:pic>
        <p:nvPicPr>
          <p:cNvPr id="21506" name="Picture 2" descr="C:\Users\Пользователь\Desktop\Новинки пед литературы\Обложки\Сканы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908050"/>
            <a:ext cx="2895600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C:\Users\Пользователь\Desktop\Новинки пед литературы\Обложки\Сквозной элемент\скульптура сов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1014</Words>
  <Application>Microsoft Office PowerPoint</Application>
  <PresentationFormat>Экран (4:3)</PresentationFormat>
  <Paragraphs>59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119</cp:revision>
  <dcterms:created xsi:type="dcterms:W3CDTF">2015-09-24T03:14:38Z</dcterms:created>
  <dcterms:modified xsi:type="dcterms:W3CDTF">2015-10-01T06:36:19Z</dcterms:modified>
</cp:coreProperties>
</file>