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4" r:id="rId8"/>
    <p:sldId id="274" r:id="rId9"/>
    <p:sldId id="277" r:id="rId10"/>
    <p:sldId id="278" r:id="rId11"/>
    <p:sldId id="279" r:id="rId12"/>
    <p:sldId id="263" r:id="rId13"/>
    <p:sldId id="266" r:id="rId14"/>
    <p:sldId id="280" r:id="rId15"/>
    <p:sldId id="281" r:id="rId16"/>
    <p:sldId id="284" r:id="rId17"/>
    <p:sldId id="285" r:id="rId18"/>
    <p:sldId id="267" r:id="rId19"/>
    <p:sldId id="283" r:id="rId20"/>
    <p:sldId id="282" r:id="rId21"/>
    <p:sldId id="257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99FF"/>
    <a:srgbClr val="0066FF"/>
    <a:srgbClr val="5790D5"/>
    <a:srgbClr val="2F6EBB"/>
    <a:srgbClr val="0A10FA"/>
    <a:srgbClr val="2D4BC9"/>
    <a:srgbClr val="66FF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>
                <a:alpha val="6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43372" y="357166"/>
            <a:ext cx="4643470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8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mbria Math" pitchFamily="18" charset="0"/>
                <a:ea typeface="Cambria Math" pitchFamily="18" charset="0"/>
              </a:rPr>
              <a:t>«Лишь чуткому доступный слуху…»</a:t>
            </a:r>
            <a:endParaRPr lang="ru-RU" sz="4800" b="1" i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5143512"/>
            <a:ext cx="514353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i="1" cap="all" dirty="0" smtClean="0">
                <a:ln/>
                <a:solidFill>
                  <a:srgbClr val="0066FF"/>
                </a:solidFill>
                <a:effectLst>
                  <a:reflection blurRad="6350" stA="55000" endA="300" endPos="45500" dir="5400000" sy="-100000" algn="bl" rotWithShape="0"/>
                </a:effectLst>
                <a:latin typeface="Cambria Math" pitchFamily="18" charset="0"/>
                <a:ea typeface="Cambria Math" pitchFamily="18" charset="0"/>
              </a:rPr>
              <a:t>ИИЦ – Научная библиотека представляет виртуальную выставку к 205-летию композитора  Роберта Шумана</a:t>
            </a:r>
            <a:endParaRPr lang="ru-RU" b="1" i="1" cap="all" dirty="0">
              <a:ln/>
              <a:solidFill>
                <a:srgbClr val="0066FF"/>
              </a:solidFill>
              <a:effectLst>
                <a:reflection blurRad="6350" stA="55000" endA="300" endPos="45500" dir="5400000" sy="-100000" algn="bl" rotWithShape="0"/>
              </a:effectLst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9" name="Рисунок 8" descr="93781169_1352724869_3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3714776" cy="4457730"/>
          </a:xfrm>
          <a:prstGeom prst="rect">
            <a:avLst/>
          </a:prstGeom>
          <a:ln w="19050">
            <a:solidFill>
              <a:srgbClr val="0099FF"/>
            </a:solidFill>
          </a:ln>
        </p:spPr>
      </p:pic>
      <p:pic>
        <p:nvPicPr>
          <p:cNvPr id="10" name="Рисунок 9" descr="2221086999_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3643314"/>
            <a:ext cx="2881316" cy="28813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9058" y="571480"/>
            <a:ext cx="47149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Тридцатые годы – время первого и самого яркого творческого расцвета. Это самый бурный период в жизни композитора. На его пути часто возникали трудности, сложные обстоятельства. Любовь к Кларе Вик приобрела характер «рокового» чувства. Она была музыкально одарена, с девяти лет начала давать концерты, и отец мечтал получать доходы с ее концертов. Поэтому  раннее замужество дочери не входило в его планы. Шуману было отказано в руке дочери. Только в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1840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году они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через судебное разбирательство </a:t>
            </a:r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добились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права вступить в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брак.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" name="Рисунок 2" descr="шуман002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85720" y="500042"/>
            <a:ext cx="3290738" cy="42787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357158" y="521495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Клара Шуман в молодости.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72" y="428604"/>
            <a:ext cx="4572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Роберт Шуман по своей музыкальной природе лирик. Его основная творческая тема – душевный, психологический  мир человека. Жизнь чувств – существенная сторона внутренней  жизни композитора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-составляла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основное содержание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шумановского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искусства. Находясь в Вене в разлуке с Кларой, он создает «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Крейслериану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», «Детские сцены», 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где незримо присутствует вдохновляющий образ возлюбленной.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Автобиографичность творчества  присуща не только Роберту Шуману, это характерная черта искусства Х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I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Х века.  Предшественники – Шуберт и Берлиоз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- создавали своеобразные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повести и автобиографии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" name="Рисунок 5" descr="шуман001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357166"/>
            <a:ext cx="2368247" cy="34578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7" name="Рисунок 6" descr="b1995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2643182"/>
            <a:ext cx="2500330" cy="37396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3438" y="357166"/>
            <a:ext cx="40005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30-е годы Шуман писал музыку исключительно для фортепиано, большинство произведений вошло в основной фонд мировой музыкальной классики. Сочинения  имеют названия, поэтому его музыку можно считать программной. К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программности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обращались , чтобы облегчить восприятие произведения, дать ключ к его пониманию . «Карнавал», «Симфонические этюды»  совершенно  различны по музыкальной идее, по содержанию, но в то же время в них сосредоточены  типичные особенности  музыкального стиля  Шумана.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Рисунок 4" descr="979066000695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428604"/>
            <a:ext cx="2976578" cy="406600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7" name="Рисунок 6" descr="шуман001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142976" y="2786058"/>
            <a:ext cx="2655448" cy="375510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57158" y="214290"/>
            <a:ext cx="85011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30-е годы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- начало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 расцвет музыкально-критической деятельности Шумана. </a:t>
            </a:r>
          </a:p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1834 году Шуман с группой единомышленников основал еженедельную «Новую музыкальную газету», где сформулировал  принципы и цели, которые ставили перед собой организаторы: «Журнал не должен отражать  только настоящее: критика должна спешить вперед».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Десять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лет (1834 -1844) посвятил Шуман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музыкально-критической деятельности. Главными задачами журнала </a:t>
            </a:r>
          </a:p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он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считал пропаганду наследия музыкальных классиков, поддержку новой  романтической школы. Шуман резко критиковал салонное музыкальное пустословие, виртуозное щегольство, равнодушие к искусству под маской фальшивой учености. 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2" name="Рисунок 11" descr="шуман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1262118">
            <a:off x="658068" y="3185013"/>
            <a:ext cx="2471654" cy="334255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13" name="Рисунок 12" descr="шуман0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577024">
            <a:off x="6188484" y="3174787"/>
            <a:ext cx="2365761" cy="3301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15" name="Рисунок 14" descr="2221086999_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4286256"/>
            <a:ext cx="2381250" cy="23812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21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–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уман002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14876" y="285728"/>
            <a:ext cx="4144394" cy="37862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3" name="Прямоугольник 2"/>
          <p:cNvSpPr/>
          <p:nvPr/>
        </p:nvSpPr>
        <p:spPr>
          <a:xfrm>
            <a:off x="5143504" y="4786322"/>
            <a:ext cx="3488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Дом в Лейпциге, где жил Шуман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302359"/>
            <a:ext cx="44291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Огромный душевный подъем испытал Шуман в 1840 году: трудно завоеванное личное счастье изменили строй жизни и чувств композитора. С энтузиазмом начинает работать  Шуман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над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вокальной лирикой, симфонией, ораторией – теми произведениями, которым прежде не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уделял внимания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 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1840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год критики часто называют «годом песни». За один сороковой год написано  больше половины (138) вокальных произведений и притом наилучших : «Круг песен» (на слова Гейне), сборник песен «Мирты» (сл. Гете, Байрона, Бернса), «Любовь и жизнь женщины».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1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428604"/>
            <a:ext cx="2405914" cy="32147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Рисунок 4" descr="шуман00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857884" y="500042"/>
            <a:ext cx="2401795" cy="32972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9" name="TextBox 8"/>
          <p:cNvSpPr txBox="1"/>
          <p:nvPr/>
        </p:nvSpPr>
        <p:spPr>
          <a:xfrm>
            <a:off x="142844" y="4071942"/>
            <a:ext cx="86439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Тематика и жанры  вокальной музыки Шумана  весьма разнообразны : есть песни в народном складе, баллады, детские песни, хоры, ансамбли. Есть темы дружбы, отчизны, мира природы, эпоса и сказки. Преобладающее положение в песенном творчестве Шумана занимает любовная лирика. Человеческая страсть, поэзия любви, ее мельчайшие переходы и оттенки настроений получили у Шумана тончайшее художественное воплощение.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" name="Рисунок 5" descr="2221086999_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92" y="1500174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d261da4245e69787544f4da74227e9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2416285" cy="32861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3" name="Рисунок 2" descr="220667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357290" y="2214554"/>
            <a:ext cx="2582533" cy="35264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4429124" y="428604"/>
            <a:ext cx="450059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своем вокальном творчестве Шуман  развил шубертовский тип лирической песни. В тонко обработанном рисунке сольной партии и в сопровождении песен он  запечатлел и детали настроений, 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 интонации живой речи.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Один из самых выдающихся вокальных циклов композитора – «Любовь поэта» на стихи «Лирического интермеццо» Генриха Гейне  (1840). Бесконечно разнообразны эмоциональные оттенки, выраженные в 16 песнях этого цикла: бурные взрывы тоски,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русть воспоминаний, ласковая умиротворенность, чисто </a:t>
            </a:r>
          </a:p>
          <a:p>
            <a:pPr algn="ctr"/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гейневская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ирония.</a:t>
            </a:r>
          </a:p>
          <a:p>
            <a:pPr algn="ctr"/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571480"/>
            <a:ext cx="42148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цикле «Любовь и жизнь женщины» на стихи Шамиссо находят отражение события общечеловеческой повседневности: девическая влюбленность, радость замужества, первого материнства, наконец, обыденная драма смерти. Но в простых картинах из жизни переданы душевное богатство, сложность и тонкость психологических состояний. Лирика природы нередко соединяется в песнях Шумана с поэзией природы и с фантастикой . Характерны в этом отношении «Лунная ночь», «Сумерки», «Встреча в лесу».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" name="Рисунок 5" descr="шуман002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572132" y="500042"/>
            <a:ext cx="2880360" cy="41788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7" name="Прямоугольник 6"/>
          <p:cNvSpPr/>
          <p:nvPr/>
        </p:nvSpPr>
        <p:spPr>
          <a:xfrm>
            <a:off x="6143636" y="5357826"/>
            <a:ext cx="1669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Роберт Шуман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шуман00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1785926"/>
            <a:ext cx="2691332" cy="373320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6" name="Рисунок 5" descr="шуман001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143240" y="2028954"/>
            <a:ext cx="2734325" cy="38289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7" name="Рисунок 6" descr="шуман001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429256" y="2500306"/>
            <a:ext cx="2727966" cy="3857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8" name="Прямоугольник 7"/>
          <p:cNvSpPr/>
          <p:nvPr/>
        </p:nvSpPr>
        <p:spPr>
          <a:xfrm>
            <a:off x="642910" y="571480"/>
            <a:ext cx="77867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Только постигнув форму, можно постигнуть дух».</a:t>
            </a:r>
          </a:p>
          <a:p>
            <a:endParaRPr lang="ru-RU" sz="2000" b="1" dirty="0" smtClean="0">
              <a:solidFill>
                <a:srgbClr val="0033CC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ru-RU" sz="2000" b="1" dirty="0" smtClean="0">
                <a:solidFill>
                  <a:srgbClr val="0033CC"/>
                </a:solidFill>
                <a:latin typeface="Cambria Math" pitchFamily="18" charset="0"/>
                <a:ea typeface="Cambria Math" pitchFamily="18" charset="0"/>
              </a:rPr>
              <a:t>                                                                                       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Роберт Шуман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уман002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357166"/>
            <a:ext cx="4798240" cy="33575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1142976" y="385762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Рабочий кабинет Роберта Шумана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4214818"/>
            <a:ext cx="8572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После сорокового года волна песенного творчества несколько спадает, интересы композитора перемещаются . Внимание к крупным симфоническим, оперно-ораториальным формам отодвигает на второй план вокальную и фортепианную миниатюру.  В 1841 появляется первая «Весенняя симфония». У Шумана четыре симфонии, и все они написаны в последний период творчества. В них господствуют светлые, жизнерадостные настроения. Преобладающее место занимают эпизоды песенного, танцевального, лирически-картинного характера.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Рисунок 4" descr="Ly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60727">
            <a:off x="6219693" y="533129"/>
            <a:ext cx="1847850" cy="22002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42852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Среди блестящей плеяды композиторов-романтиков, выступивших в середине Х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I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Х столетия., одно из первых мест принадлежит гениальному немецкому композитору Роберту Шуману (1810-1856). Наряду с музыкой Шопена, Листа,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Мендельсона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 молодого Вагнера творчество Шумана вливалось в музыкальную жизнь Европы как живая, обновляющая струя.  Лучшие, наиболее типичные произведения Шумана глубоко лиричны. Душевное богатство , высокая человечность, сила страсти, выраженная в музыке Шумана, были антитезой убожеству окружающей мещанской среды.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" name="Рисунок 5" descr="Копия шуман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85852" y="3190905"/>
            <a:ext cx="2644051" cy="352421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Рисунок 4" descr="Копия шуман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14876" y="3143248"/>
            <a:ext cx="2426759" cy="357187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14810" y="357166"/>
            <a:ext cx="450059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1843 году Шуман успешно  выступил с исполнением  своего нового произведения – оратории «Рай и Пери». Светский характер своей оратории  Шуман подчеркнул, сказав, что она предназначена «не для молельни, а для светского зала». Большую перемену в жизни принесло Шуману артистическое путешествие в Россию с января по май 1844 года. В Петербурге и Москве Клара с большим успехом дала ряд концертов.  Роберт Шуман в этой поездке фигурировал больше в качестве </a:t>
            </a:r>
          </a:p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мужа знаменитой пианистки, чем </a:t>
            </a:r>
          </a:p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гениального композитора.</a:t>
            </a:r>
          </a:p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После возвращения домой семья </a:t>
            </a:r>
            <a:r>
              <a:rPr lang="ru-RU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перезжает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в Дрезден – столицу Саксонии. Здесь после приступов душевной болезни Шуман уже не может вести столь же активную деятельность. Чувствуя, как слабеет здоровье,  он торопится  записать идеи и музыкальные образы.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" name="Рисунок 5" descr="clara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428604"/>
            <a:ext cx="3789315" cy="36433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7" name="Прямоугольник 6"/>
          <p:cNvSpPr/>
          <p:nvPr/>
        </p:nvSpPr>
        <p:spPr>
          <a:xfrm>
            <a:off x="357158" y="4714884"/>
            <a:ext cx="3214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Роберт и Клара Шуман, 1846. Рельеф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Э.Ричеля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CHUMANNgrabbon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"/>
            <a:ext cx="45617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14876" y="428604"/>
            <a:ext cx="421484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Из всего написанного в последние годы самым лучшим произведением является «Рейнская симфония». Последней вспышкой угасающей жизни была встреча  и дружба с молодым Брамсом. В конце 1853 года состояние Шумана настолько ухудшилось, что  ни у кого не было сомнений в неминуемой катастрофе. Шумана не стало в июле 1856 года.</a:t>
            </a:r>
          </a:p>
          <a:p>
            <a:pPr algn="ctr"/>
            <a:endParaRPr lang="ru-RU" sz="19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sz="19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 был не только наделен великим творческим даром, но и принадлежал к лучшим сыновьям своего времени и своего народа. </a:t>
            </a: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Нам  особенно близко в Шумане  </a:t>
            </a: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то, что он сам  выразил в  девизе </a:t>
            </a: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своей газеты  -  </a:t>
            </a: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молодость  и движение.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28604"/>
            <a:ext cx="8429683" cy="524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33CC"/>
                </a:soli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ru-RU" sz="20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СПИСОК ИСПОЛЬЗОВАННОЙ ЛИТЕРАТУРЫ</a:t>
            </a:r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Владыкина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Бачинская, Н. Роберт Шуман [Текст] / Н.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Владыкина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Бачинская.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Музгиз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1959. - 207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Галацкая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В. С. Роберт Шуман [Текст] / В. А.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Галацкая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Знание, 1956.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32 с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Житомирский, Д. Шуман [Текст] / Д. Житомирский.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Музгиз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1960.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87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Крюков, А. Роберт Шуман [Текст] /А. Крюков.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Л. :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Музгиз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1961.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102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Альбом песен для юношества 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Музгиз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1960.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64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Большая соната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:Музыка, 1983.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48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Вариации на тему </a:t>
            </a:r>
            <a:r>
              <a:rPr kumimoji="0" lang="en-US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ABEGG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Бабочки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М.: Музыка, 1990.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30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Восточные картины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</a:t>
            </a:r>
            <a:r>
              <a:rPr kumimoji="0" lang="ru-RU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Музгиз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1958.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52</a:t>
            </a:r>
            <a:r>
              <a:rPr kumimoji="0" lang="ru-RU" b="1" i="0" u="none" strike="noStrike" normalizeH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Детские сцены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Классика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ХХ</a:t>
            </a:r>
            <a:r>
              <a:rPr kumimoji="0" lang="en-US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, 2002.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30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Избранные вокальные сочинения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М. : Музыка, 1985.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64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Шуман, Р. Избранные фортепианные произведения [Ноты] / Р. Шуман.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Л. : Музыка, 1974. 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176 с.</a:t>
            </a:r>
            <a:endParaRPr kumimoji="0" lang="ru-RU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Карнавал [Ноты] / Р. Шуман. – СПб. : Композитор, 1993. – 67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Крейслериана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[Ноты] / Р. Шуман. – М. : Музыка, 1981. – 47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Круг песен [Ноты] / Р. Шуман. – М. : Музыка, 1972. – 34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Лесные сцены [Ноты] / Р. Шуман. – СПб. : Нота, 2004. – 27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Любовь и жизнь женщины [Ноты] / Р. Шуман. – М.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Музгиз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, </a:t>
            </a:r>
          </a:p>
          <a:p>
            <a:pPr marL="342900" lvl="0" indent="-342900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1956. – 39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Любовь поэта [Ноты] / Р. Шуман.  – М. : Музыка, 1989. – 47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О музыке и музыкантах [Текст] / Р. Шуман. – М. : Музыка, 1979. – т. 2. – 294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Письма [Текст] / Р. Шуман. – М. : Музыка, 1970. – Т. 1. – 719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Письма [Текст] / Р. Шуман. – М. : Музыка, 1970. – Т. 2. – 524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Полное собрание сочинений [Ноты] : для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фп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 Т. 2 / Р. Шуман. — М. :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Музгиз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, 1961. — 250 с. 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Слышу ли песни звуки…[Ноты] / Р. Шуман. – М. : Музыка, 1966. – 5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Собрание вокальных сочинений [Ноты]  / Р. Шуман. – М. : Музыка, 1973. – Т.7. – 125 с.</a:t>
            </a:r>
          </a:p>
          <a:p>
            <a:pPr marL="342900" lvl="0" indent="-342900">
              <a:buFont typeface="+mj-lt"/>
              <a:buAutoNum type="arabicPeriod" startAt="12"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Шуман, Р. Собрание сочинений для фортепиано [Ноты] : в 7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вып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Вып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 2. Сюитные циклы / Р. Шуман ; ред. П. Егорова. — Л. : Музыка, 1988. — 213 с. </a:t>
            </a:r>
          </a:p>
          <a:p>
            <a:pPr marL="342900" indent="-342900"/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pPr marL="342900" indent="-342900">
              <a:buFont typeface="+mj-lt"/>
              <a:buAutoNum type="arabicPeriod" startAt="12"/>
            </a:pP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357166"/>
            <a:ext cx="8001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центре внимания романтического искусства был внутренний 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мир человека. Художники-романтики стремились с новой полнотой познать сокровища человеческого сердца, заглянув в его самые потаенные глубины. И они достигали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этого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.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Музыка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Шумана – это прежде всего мир кипучих чувств, богатый страстью, богатый оттенками, всегда увлекающий. Именно в этом более всего проявилась романтическая природа творчества Шумана.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Рисунок 4" descr="шуман000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857224" y="2786058"/>
            <a:ext cx="5291716" cy="363895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6286512" y="578645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Дом в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Цвиккау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, где родился Р.Шуман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пия шуман0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42844" y="285728"/>
            <a:ext cx="2545724" cy="34328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Рисунок 4" descr="шуман002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285984" y="2571744"/>
            <a:ext cx="2428892" cy="333427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2857488" y="1071546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Фридрих Август Шуман, отец композитора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4857760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Иоганна Кристина Шуман, мать композитора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85728"/>
            <a:ext cx="4000528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Роберт Александр Шуман родился 8 июня 1810 года в </a:t>
            </a:r>
            <a:r>
              <a:rPr lang="ru-RU" sz="19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Цвиккау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(Саксония).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Это типичная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немецкая провинция, городок мелких ремесленников, пивоваров и купцов. Жизнь в нем текла тихо и вяло, ничем не нарушая традиционных представлений и интересов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Именно в родном </a:t>
            </a:r>
            <a:r>
              <a:rPr lang="ru-RU" sz="19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Цвиккау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Шуман мог полнее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</a:p>
          <a:p>
            <a:pPr algn="ctr"/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всего ощутить 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дух немецкого провинциального филистерства. Но в </a:t>
            </a:r>
            <a:r>
              <a:rPr lang="ru-RU" sz="19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Цвиккау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были свои культурные очаги. В городе издавна любили и культивировали хоровое пение. В семье Шумана всегда звучала музыка и с детства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проникала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сознание Роберта. Уже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с </a:t>
            </a:r>
            <a:r>
              <a:rPr lang="ru-RU" sz="19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семи лет он делает первые творческие шаги, сочиняет маленькие пьесы.</a:t>
            </a:r>
            <a:endParaRPr lang="ru-RU" sz="19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0" y="571480"/>
            <a:ext cx="42148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Отец Шумана основал в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Цвиккау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книжное издательство 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 книготорговое дело .</a:t>
            </a: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Будучи человеком литературно одаренным, он заботился о художественном воспитании своих детей. У Роберта рано выявились как музыкальные, так и литературные способности. Он с огромным увлечением изучает античную литературу, немецкую классику, особенно  остро он воспринимает романтические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произведения, пишет стихи. Литература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и поэзия на протяжении всей жизни обогащали  музыкальную фантазию композитора.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8" name="Рисунок 7" descr="шуман002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58" y="428604"/>
            <a:ext cx="3643338" cy="455278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9" name="TextBox 8"/>
          <p:cNvSpPr txBox="1"/>
          <p:nvPr/>
        </p:nvSpPr>
        <p:spPr>
          <a:xfrm>
            <a:off x="642910" y="5429264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 Роберт Шуман в юности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596" y="4143380"/>
            <a:ext cx="8358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Музыкальным развитием Шумана долго никто не занимался, но он выступал на домашних концертах, занимался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музицированием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с друзьями. Смерть отца помешала планам заняться музыкой всерьез. По требованию матери Шуман в 1828 году после окончания гимназии поступает в Лейпцигский университет на юридический факультет, но отказаться от музыки он не мог. И музыка помогла Шуману сразу же найти в Лейпциге единомышленником и друзей.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8" name="Рисунок 7" descr="шуман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387382">
            <a:off x="5835336" y="401090"/>
            <a:ext cx="2251401" cy="35377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9" name="Рисунок 8" descr="Копия шуман000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1180386">
            <a:off x="1208152" y="280681"/>
            <a:ext cx="2482073" cy="35691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Рисунок 4" descr="Ly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73532">
            <a:off x="3786182" y="571480"/>
            <a:ext cx="1847850" cy="22002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642918"/>
            <a:ext cx="80010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«Без энтузиазма в искусстве не создается ничего настоящего».</a:t>
            </a: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                                                                                         Роберт Шуман</a:t>
            </a:r>
          </a:p>
          <a:p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                            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                                             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Рисунок 3" descr="шуман00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840594">
            <a:off x="544888" y="2162736"/>
            <a:ext cx="2573951" cy="39552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7" name="Рисунок 6" descr="шуман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554309">
            <a:off x="5663617" y="2234973"/>
            <a:ext cx="2357454" cy="400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8" name="Рисунок 7" descr="шуман000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43240" y="1928802"/>
            <a:ext cx="2563290" cy="40719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4876" y="428604"/>
            <a:ext cx="41434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 одном из музыкальных салонов Шуман встретился с известным в Лейпциге музыкантом-педагогом Фридрихом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Виком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и его дочерью – девятилетней пианисткой Кларой. У Вика Шуман начал брать уроки фортепианной игры. С самозабвением отдается он музыкальным занятиям, отодвигая учебу в университете на второй план.  Он начинает  писать свою музыку.  Музыка одной из первых пьес – «Бабочки» - романтически необычна, в ней контрастно чередуется танцевальная музыка со страстной лирической, передающей чувства героев.</a:t>
            </a:r>
          </a:p>
        </p:txBody>
      </p:sp>
      <p:pic>
        <p:nvPicPr>
          <p:cNvPr id="4" name="Рисунок 3" descr="шуман001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214290"/>
            <a:ext cx="2500330" cy="36466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Рисунок 4" descr="шуман001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85918" y="2143116"/>
            <a:ext cx="2643206" cy="369853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6" name="Рисунок 5" descr="2221086999_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14346" y="4071942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44291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Чем больше зрел гений композитора, чем совершенней становилось мастерство исполнителя, тем мучительней Шуман переживал подчиненность тупой воле родных, и только вмешательство Вика, его уверения в возможной блестящей карьере  для Шумана  возымели действие.  </a:t>
            </a:r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Но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занятия с 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Виком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</a:rPr>
              <a:t> приносили разочарования : в 20 лет Шуман был уже сформировавшимся пианистом – виртуозом. Желая как можно скорее достичь совершенства в технике, он начинает механически растягивать пальцы. В результате повреждение правой руки навсегда закрывает доступ к артистической карьере.</a:t>
            </a:r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Рисунок 4" descr="шуман00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00826" y="142852"/>
            <a:ext cx="2575705" cy="3571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6" name="Рисунок 5" descr="31df577bdb3627d56711371df4c9942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2500306"/>
            <a:ext cx="2946818" cy="392909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2290</Words>
  <PresentationFormat>Экран (4:3)</PresentationFormat>
  <Paragraphs>88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102</cp:revision>
  <dcterms:modified xsi:type="dcterms:W3CDTF">2015-05-19T08:44:44Z</dcterms:modified>
</cp:coreProperties>
</file>